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sldIdLst>
    <p:sldId id="256" r:id="rId2"/>
    <p:sldId id="257" r:id="rId3"/>
    <p:sldId id="269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97DE17-B4ED-46D0-A9A2-BD633B057C7E}" type="datetimeFigureOut">
              <a:rPr lang="ru-RU" smtClean="0"/>
              <a:pPr/>
              <a:t>13.04.2020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8E0990-E97B-4C27-9EEF-A007ECD0938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56248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8E0990-E97B-4C27-9EEF-A007ECD09385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43576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13.04.2020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4800" dirty="0" smtClean="0">
                <a:solidFill>
                  <a:schemeClr val="tx1">
                    <a:lumMod val="95000"/>
                  </a:schemeClr>
                </a:solidFill>
              </a:rPr>
              <a:t>Викторина </a:t>
            </a:r>
            <a:br>
              <a:rPr lang="ru-RU" sz="4800" dirty="0" smtClean="0">
                <a:solidFill>
                  <a:schemeClr val="tx1">
                    <a:lumMod val="95000"/>
                  </a:schemeClr>
                </a:solidFill>
              </a:rPr>
            </a:br>
            <a:r>
              <a:rPr lang="ru-RU" sz="4800" dirty="0" smtClean="0">
                <a:solidFill>
                  <a:schemeClr val="tx1">
                    <a:lumMod val="95000"/>
                  </a:schemeClr>
                </a:solidFill>
              </a:rPr>
              <a:t>ко дню космонавтики</a:t>
            </a:r>
            <a:endParaRPr lang="ru-RU" sz="4800" dirty="0">
              <a:solidFill>
                <a:schemeClr val="tx1">
                  <a:lumMod val="9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C:\Users\rekom\Desktop\Внеклассные мероприятия\День космонавтики\Фото-Космос\1024x600_160974_[www.ArtFile.ru]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214546" y="3357562"/>
            <a:ext cx="4805362" cy="281564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Вопросы викторины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sz="3200" b="1" dirty="0" smtClean="0"/>
              <a:t>24. К какому событию приурочено </a:t>
            </a:r>
          </a:p>
          <a:p>
            <a:pPr>
              <a:buNone/>
            </a:pPr>
            <a:r>
              <a:rPr lang="ru-RU" sz="3200" b="1" dirty="0" smtClean="0"/>
              <a:t>      празднование Дня космонавтики?</a:t>
            </a:r>
          </a:p>
          <a:p>
            <a:pPr>
              <a:buNone/>
            </a:pPr>
            <a:r>
              <a:rPr lang="ru-RU" sz="3200" b="1" dirty="0" smtClean="0"/>
              <a:t>     (12 апреля 1961 года </a:t>
            </a:r>
          </a:p>
          <a:p>
            <a:pPr>
              <a:buNone/>
            </a:pPr>
            <a:r>
              <a:rPr lang="ru-RU" sz="3200" b="1" dirty="0" smtClean="0"/>
              <a:t>     Ю.А. Гагарин совершил первый космический полет.)</a:t>
            </a:r>
          </a:p>
          <a:p>
            <a:pPr>
              <a:buNone/>
            </a:pPr>
            <a:r>
              <a:rPr lang="ru-RU" sz="3200" b="1" dirty="0" smtClean="0"/>
              <a:t>25. Назовите первую женщину-космонавта</a:t>
            </a:r>
          </a:p>
          <a:p>
            <a:pPr>
              <a:buNone/>
            </a:pPr>
            <a:r>
              <a:rPr lang="ru-RU" sz="3200" b="1" dirty="0" smtClean="0"/>
              <a:t>      нашей страны. </a:t>
            </a:r>
          </a:p>
          <a:p>
            <a:pPr>
              <a:buNone/>
            </a:pPr>
            <a:r>
              <a:rPr lang="ru-RU" sz="3200" b="1" dirty="0" smtClean="0"/>
              <a:t>     (Валентина Николаевна Терешкова.)</a:t>
            </a:r>
          </a:p>
          <a:p>
            <a:pPr>
              <a:buNone/>
            </a:pPr>
            <a:r>
              <a:rPr lang="ru-RU" sz="3200" b="1" dirty="0" smtClean="0"/>
              <a:t>26. Как называется летательный аппарат?</a:t>
            </a:r>
          </a:p>
          <a:p>
            <a:pPr>
              <a:buNone/>
            </a:pPr>
            <a:r>
              <a:rPr lang="ru-RU" sz="3200" b="1" dirty="0" smtClean="0"/>
              <a:t>      (Ракета.)</a:t>
            </a:r>
          </a:p>
          <a:p>
            <a:endParaRPr lang="ru-RU" sz="3200" b="1" dirty="0"/>
          </a:p>
        </p:txBody>
      </p:sp>
      <p:pic>
        <p:nvPicPr>
          <p:cNvPr id="9218" name="Picture 2" descr="C:\Users\rekom\Desktop\1366x768_594283_[www.ArtFile.ru]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643438" y="1357298"/>
            <a:ext cx="4038600" cy="2270604"/>
          </a:xfrm>
          <a:prstGeom prst="rect">
            <a:avLst/>
          </a:prstGeom>
          <a:noFill/>
        </p:spPr>
      </p:pic>
      <p:pic>
        <p:nvPicPr>
          <p:cNvPr id="9219" name="Picture 3" descr="C:\Users\rekom\Desktop\1366x768_667982_[www.ArtFile.ru]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643438" y="3857628"/>
            <a:ext cx="4143404" cy="232952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Вопросы викторины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 </a:t>
            </a:r>
            <a:r>
              <a:rPr lang="ru-RU" sz="3200" b="1" dirty="0" smtClean="0">
                <a:solidFill>
                  <a:schemeClr val="tx1">
                    <a:lumMod val="95000"/>
                  </a:schemeClr>
                </a:solidFill>
              </a:rPr>
              <a:t>1. Из чего состоит наша Солнечная система? </a:t>
            </a:r>
          </a:p>
          <a:p>
            <a:pPr>
              <a:buNone/>
            </a:pPr>
            <a:r>
              <a:rPr lang="ru-RU" sz="3200" b="1" dirty="0" smtClean="0">
                <a:solidFill>
                  <a:schemeClr val="tx1">
                    <a:lumMod val="95000"/>
                  </a:schemeClr>
                </a:solidFill>
              </a:rPr>
              <a:t>    (Из Солнца и всех тел, которые вращаются вокруг него под действием сил притяжения.)</a:t>
            </a:r>
          </a:p>
          <a:p>
            <a:pPr>
              <a:buNone/>
            </a:pPr>
            <a:r>
              <a:rPr lang="ru-RU" sz="3200" b="1" dirty="0" smtClean="0">
                <a:solidFill>
                  <a:schemeClr val="tx1">
                    <a:lumMod val="95000"/>
                  </a:schemeClr>
                </a:solidFill>
              </a:rPr>
              <a:t>2. Что такое вселенная?</a:t>
            </a:r>
          </a:p>
          <a:p>
            <a:pPr>
              <a:buNone/>
            </a:pPr>
            <a:r>
              <a:rPr lang="ru-RU" sz="3200" b="1" dirty="0" smtClean="0">
                <a:solidFill>
                  <a:schemeClr val="tx1">
                    <a:lumMod val="95000"/>
                  </a:schemeClr>
                </a:solidFill>
              </a:rPr>
              <a:t>    (Пространство и все тела, заполняющие его.)</a:t>
            </a:r>
          </a:p>
          <a:p>
            <a:pPr>
              <a:buNone/>
            </a:pPr>
            <a:r>
              <a:rPr lang="ru-RU" sz="3200" b="1" dirty="0" smtClean="0">
                <a:solidFill>
                  <a:schemeClr val="tx1">
                    <a:lumMod val="95000"/>
                  </a:schemeClr>
                </a:solidFill>
              </a:rPr>
              <a:t>3. Что такое галактика?</a:t>
            </a:r>
          </a:p>
          <a:p>
            <a:pPr>
              <a:buNone/>
            </a:pPr>
            <a:r>
              <a:rPr lang="ru-RU" sz="3200" b="1" dirty="0" smtClean="0">
                <a:solidFill>
                  <a:schemeClr val="tx1">
                    <a:lumMod val="95000"/>
                  </a:schemeClr>
                </a:solidFill>
              </a:rPr>
              <a:t>   (Гигантские скопления звезд, разбросанные по Вселенной.)</a:t>
            </a:r>
          </a:p>
          <a:p>
            <a:pPr>
              <a:buNone/>
            </a:pPr>
            <a:endParaRPr lang="ru-RU" sz="3200" dirty="0" smtClean="0"/>
          </a:p>
          <a:p>
            <a:endParaRPr lang="ru-RU" dirty="0"/>
          </a:p>
        </p:txBody>
      </p:sp>
      <p:pic>
        <p:nvPicPr>
          <p:cNvPr id="1026" name="Picture 2" descr="C:\Users\rekom\Desktop\1366x768_667988_[www.ArtFile.ru]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572000" y="1357298"/>
            <a:ext cx="4038600" cy="2270604"/>
          </a:xfrm>
          <a:prstGeom prst="rect">
            <a:avLst/>
          </a:prstGeom>
          <a:noFill/>
        </p:spPr>
      </p:pic>
      <p:pic>
        <p:nvPicPr>
          <p:cNvPr id="1027" name="Picture 3" descr="C:\Users\rekom\Desktop\1366x768_162959_[www.ArtFile.ru]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500562" y="4025539"/>
            <a:ext cx="4000528" cy="224919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Вопросы викторины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sz="3200" b="1" dirty="0" smtClean="0">
                <a:solidFill>
                  <a:schemeClr val="tx1">
                    <a:lumMod val="95000"/>
                  </a:schemeClr>
                </a:solidFill>
              </a:rPr>
              <a:t>4. В какой галактике мы живем? </a:t>
            </a:r>
          </a:p>
          <a:p>
            <a:pPr>
              <a:buNone/>
            </a:pPr>
            <a:r>
              <a:rPr lang="ru-RU" sz="3200" b="1" dirty="0" smtClean="0">
                <a:solidFill>
                  <a:schemeClr val="tx1">
                    <a:lumMod val="95000"/>
                  </a:schemeClr>
                </a:solidFill>
              </a:rPr>
              <a:t>   (Галактика Млечный Путь.)</a:t>
            </a:r>
          </a:p>
          <a:p>
            <a:pPr>
              <a:buNone/>
            </a:pPr>
            <a:r>
              <a:rPr lang="ru-RU" sz="3200" b="1" dirty="0" smtClean="0">
                <a:solidFill>
                  <a:schemeClr val="tx1">
                    <a:lumMod val="95000"/>
                  </a:schemeClr>
                </a:solidFill>
              </a:rPr>
              <a:t>5. Какие планеты Солнечной системы вы знаете?</a:t>
            </a:r>
          </a:p>
          <a:p>
            <a:pPr>
              <a:buNone/>
            </a:pPr>
            <a:r>
              <a:rPr lang="ru-RU" sz="3200" b="1" dirty="0" smtClean="0">
                <a:solidFill>
                  <a:schemeClr val="tx1">
                    <a:lumMod val="95000"/>
                  </a:schemeClr>
                </a:solidFill>
              </a:rPr>
              <a:t>     (Меркурий, Венера, Земля, Марс, </a:t>
            </a:r>
          </a:p>
          <a:p>
            <a:pPr>
              <a:buNone/>
            </a:pPr>
            <a:r>
              <a:rPr lang="ru-RU" sz="3200" b="1" dirty="0" smtClean="0">
                <a:solidFill>
                  <a:schemeClr val="tx1">
                    <a:lumMod val="95000"/>
                  </a:schemeClr>
                </a:solidFill>
              </a:rPr>
              <a:t>      Юпитер, Сатурн, Уран, Нептун,</a:t>
            </a:r>
          </a:p>
          <a:p>
            <a:pPr>
              <a:buNone/>
            </a:pPr>
            <a:r>
              <a:rPr lang="ru-RU" sz="3200" b="1" dirty="0" smtClean="0">
                <a:solidFill>
                  <a:schemeClr val="tx1">
                    <a:lumMod val="95000"/>
                  </a:schemeClr>
                </a:solidFill>
              </a:rPr>
              <a:t>      Плутон.)</a:t>
            </a:r>
          </a:p>
          <a:p>
            <a:pPr>
              <a:buNone/>
            </a:pPr>
            <a:r>
              <a:rPr lang="ru-RU" sz="3200" b="1" dirty="0" smtClean="0">
                <a:solidFill>
                  <a:schemeClr val="tx1">
                    <a:lumMod val="95000"/>
                  </a:schemeClr>
                </a:solidFill>
              </a:rPr>
              <a:t>6. Какую планету называют Утренней Звездой?</a:t>
            </a:r>
          </a:p>
          <a:p>
            <a:pPr>
              <a:buNone/>
            </a:pPr>
            <a:r>
              <a:rPr lang="ru-RU" sz="3200" b="1" dirty="0" smtClean="0">
                <a:solidFill>
                  <a:schemeClr val="tx1">
                    <a:lumMod val="95000"/>
                  </a:schemeClr>
                </a:solidFill>
              </a:rPr>
              <a:t>     (Венеру.)</a:t>
            </a:r>
          </a:p>
          <a:p>
            <a:endParaRPr lang="ru-RU" sz="3200" b="1" dirty="0"/>
          </a:p>
        </p:txBody>
      </p:sp>
      <p:pic>
        <p:nvPicPr>
          <p:cNvPr id="2050" name="Picture 2" descr="C:\Users\rekom\Desktop\1366x768_441917_[www.ArtFile.ru]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572000" y="1428736"/>
            <a:ext cx="4038600" cy="2270604"/>
          </a:xfrm>
          <a:prstGeom prst="rect">
            <a:avLst/>
          </a:prstGeom>
          <a:noFill/>
        </p:spPr>
      </p:pic>
      <p:pic>
        <p:nvPicPr>
          <p:cNvPr id="2051" name="Picture 3" descr="C:\Users\rekom\Desktop\1366x768_533563_[www.ArtFile.ru]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572000" y="3929066"/>
            <a:ext cx="4076683" cy="229201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Вопросы викторины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sz="3600" b="1" dirty="0" smtClean="0"/>
              <a:t>7. Какая планета самая большая в солнечной системе?</a:t>
            </a:r>
          </a:p>
          <a:p>
            <a:pPr>
              <a:buNone/>
            </a:pPr>
            <a:r>
              <a:rPr lang="ru-RU" sz="3600" b="1" dirty="0" smtClean="0"/>
              <a:t>    (Юпитер.)</a:t>
            </a:r>
          </a:p>
          <a:p>
            <a:pPr>
              <a:buNone/>
            </a:pPr>
            <a:r>
              <a:rPr lang="ru-RU" sz="3600" b="1" dirty="0" smtClean="0"/>
              <a:t>8. Какая планета самая маленькая?</a:t>
            </a:r>
          </a:p>
          <a:p>
            <a:pPr>
              <a:buNone/>
            </a:pPr>
            <a:r>
              <a:rPr lang="ru-RU" sz="3600" b="1" dirty="0" smtClean="0"/>
              <a:t>    (Плутон.)</a:t>
            </a:r>
          </a:p>
          <a:p>
            <a:pPr>
              <a:buNone/>
            </a:pPr>
            <a:r>
              <a:rPr lang="ru-RU" sz="3600" b="1" dirty="0" smtClean="0"/>
              <a:t>9. В какое время года Земля бывает ближе к Солнцу?</a:t>
            </a:r>
          </a:p>
          <a:p>
            <a:pPr>
              <a:buNone/>
            </a:pPr>
            <a:r>
              <a:rPr lang="ru-RU" sz="3600" b="1" dirty="0" smtClean="0"/>
              <a:t>    (Зимой.)</a:t>
            </a:r>
          </a:p>
          <a:p>
            <a:endParaRPr lang="ru-RU" sz="3600" b="1" i="1" dirty="0"/>
          </a:p>
        </p:txBody>
      </p:sp>
      <p:pic>
        <p:nvPicPr>
          <p:cNvPr id="3074" name="Picture 2" descr="C:\Users\rekom\Desktop\1366x768_694604_[www.ArtFile.ru]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714876" y="1428736"/>
            <a:ext cx="4038600" cy="2270604"/>
          </a:xfrm>
          <a:prstGeom prst="rect">
            <a:avLst/>
          </a:prstGeom>
          <a:noFill/>
        </p:spPr>
      </p:pic>
      <p:pic>
        <p:nvPicPr>
          <p:cNvPr id="3075" name="Picture 3" descr="C:\Users\rekom\Desktop\1366x768_664918_[www.ArtFile.ru]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714876" y="3857628"/>
            <a:ext cx="4005245" cy="22518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Вопросы викторины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sz="3600" b="1" dirty="0" smtClean="0"/>
              <a:t>10. Какая планета из видимых с </a:t>
            </a:r>
          </a:p>
          <a:p>
            <a:pPr>
              <a:buNone/>
            </a:pPr>
            <a:r>
              <a:rPr lang="ru-RU" sz="3600" b="1" dirty="0" smtClean="0"/>
              <a:t>     Земли самая яркая?</a:t>
            </a:r>
          </a:p>
          <a:p>
            <a:pPr>
              <a:buNone/>
            </a:pPr>
            <a:r>
              <a:rPr lang="ru-RU" sz="3600" b="1" dirty="0" smtClean="0"/>
              <a:t>     (Венера).</a:t>
            </a:r>
          </a:p>
          <a:p>
            <a:pPr>
              <a:buNone/>
            </a:pPr>
            <a:r>
              <a:rPr lang="ru-RU" sz="3600" b="1" dirty="0" smtClean="0"/>
              <a:t>11. На какой планете самые высокие </a:t>
            </a:r>
          </a:p>
          <a:p>
            <a:pPr>
              <a:buNone/>
            </a:pPr>
            <a:r>
              <a:rPr lang="ru-RU" sz="3600" b="1" dirty="0" smtClean="0"/>
              <a:t>      горы? </a:t>
            </a:r>
          </a:p>
          <a:p>
            <a:pPr>
              <a:buNone/>
            </a:pPr>
            <a:r>
              <a:rPr lang="ru-RU" sz="3600" b="1" dirty="0" smtClean="0"/>
              <a:t>    (На Марсе.)</a:t>
            </a:r>
          </a:p>
          <a:p>
            <a:pPr>
              <a:buNone/>
            </a:pPr>
            <a:r>
              <a:rPr lang="ru-RU" sz="3600" b="1" dirty="0" smtClean="0"/>
              <a:t>12. Почему планету Марс называют «красной» планетой»? </a:t>
            </a:r>
          </a:p>
          <a:p>
            <a:pPr>
              <a:buNone/>
            </a:pPr>
            <a:r>
              <a:rPr lang="ru-RU" sz="3600" b="1" dirty="0" smtClean="0"/>
              <a:t>    (Из-за цвета ее пустынь.)</a:t>
            </a:r>
          </a:p>
          <a:p>
            <a:endParaRPr lang="ru-RU" sz="3600" b="1" dirty="0"/>
          </a:p>
        </p:txBody>
      </p:sp>
      <p:pic>
        <p:nvPicPr>
          <p:cNvPr id="4098" name="Picture 2" descr="C:\Users\rekom\Desktop\1366x768_667987_[www.ArtFile.ru]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572000" y="1285860"/>
            <a:ext cx="4038600" cy="2270604"/>
          </a:xfrm>
          <a:prstGeom prst="rect">
            <a:avLst/>
          </a:prstGeom>
          <a:noFill/>
        </p:spPr>
      </p:pic>
      <p:pic>
        <p:nvPicPr>
          <p:cNvPr id="4099" name="Picture 3" descr="C:\Users\rekom\Desktop\1366x768_804500_[www.ArtFile.ru]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572000" y="3714752"/>
            <a:ext cx="4000528" cy="224919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Вопросы викторины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sz="3600" b="1" dirty="0" smtClean="0"/>
              <a:t>13. Назовите то место солнечной</a:t>
            </a:r>
          </a:p>
          <a:p>
            <a:pPr>
              <a:buNone/>
            </a:pPr>
            <a:r>
              <a:rPr lang="ru-RU" sz="3600" b="1" dirty="0" smtClean="0"/>
              <a:t>      системы, куда ступала нога </a:t>
            </a:r>
          </a:p>
          <a:p>
            <a:pPr>
              <a:buNone/>
            </a:pPr>
            <a:r>
              <a:rPr lang="ru-RU" sz="3600" b="1" dirty="0" smtClean="0"/>
              <a:t>      человека? </a:t>
            </a:r>
          </a:p>
          <a:p>
            <a:pPr>
              <a:buNone/>
            </a:pPr>
            <a:r>
              <a:rPr lang="ru-RU" sz="3600" b="1" dirty="0" smtClean="0"/>
              <a:t>      (Луна.)</a:t>
            </a:r>
          </a:p>
          <a:p>
            <a:pPr>
              <a:buNone/>
            </a:pPr>
            <a:r>
              <a:rPr lang="ru-RU" sz="3600" b="1" dirty="0" smtClean="0"/>
              <a:t>14. Что такое астрономия?  </a:t>
            </a:r>
          </a:p>
          <a:p>
            <a:pPr>
              <a:buNone/>
            </a:pPr>
            <a:r>
              <a:rPr lang="ru-RU" sz="3600" b="1" dirty="0" smtClean="0"/>
              <a:t>      (Наука о небесных телах.)</a:t>
            </a:r>
          </a:p>
          <a:p>
            <a:pPr>
              <a:buNone/>
            </a:pPr>
            <a:r>
              <a:rPr lang="ru-RU" sz="3600" b="1" dirty="0" smtClean="0"/>
              <a:t>15. Что такое метеориты?</a:t>
            </a:r>
          </a:p>
          <a:p>
            <a:pPr>
              <a:buNone/>
            </a:pPr>
            <a:r>
              <a:rPr lang="ru-RU" sz="3600" b="1" dirty="0" smtClean="0"/>
              <a:t>      (Обломки комет, упавшие на Землю.)</a:t>
            </a:r>
          </a:p>
          <a:p>
            <a:endParaRPr lang="ru-RU" sz="3600" b="1" dirty="0"/>
          </a:p>
        </p:txBody>
      </p:sp>
      <p:pic>
        <p:nvPicPr>
          <p:cNvPr id="5122" name="Picture 2" descr="C:\Users\rekom\Desktop\1366x768_804494_[www.ArtFile.ru]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429124" y="1357298"/>
            <a:ext cx="4038600" cy="2270604"/>
          </a:xfrm>
          <a:prstGeom prst="rect">
            <a:avLst/>
          </a:prstGeom>
          <a:noFill/>
        </p:spPr>
      </p:pic>
      <p:pic>
        <p:nvPicPr>
          <p:cNvPr id="5123" name="Picture 3" descr="C:\Users\rekom\Desktop\anypics.ru-5271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357686" y="3882663"/>
            <a:ext cx="4071966" cy="22893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Вопросы викторины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sz="3200" b="1" dirty="0" smtClean="0"/>
              <a:t>16. Что такое обсерватория?</a:t>
            </a:r>
          </a:p>
          <a:p>
            <a:pPr>
              <a:buNone/>
            </a:pPr>
            <a:r>
              <a:rPr lang="ru-RU" sz="3200" b="1" dirty="0" smtClean="0"/>
              <a:t>      (Здание, оборудованное для</a:t>
            </a:r>
          </a:p>
          <a:p>
            <a:pPr>
              <a:buNone/>
            </a:pPr>
            <a:r>
              <a:rPr lang="ru-RU" sz="3200" b="1" dirty="0" smtClean="0"/>
              <a:t>       астрономических наблюдений.)</a:t>
            </a:r>
          </a:p>
          <a:p>
            <a:pPr>
              <a:buNone/>
            </a:pPr>
            <a:r>
              <a:rPr lang="ru-RU" sz="3200" b="1" dirty="0" smtClean="0"/>
              <a:t>17. Что такое телескоп?</a:t>
            </a:r>
          </a:p>
          <a:p>
            <a:pPr>
              <a:buNone/>
            </a:pPr>
            <a:r>
              <a:rPr lang="ru-RU" sz="3200" b="1" dirty="0" smtClean="0"/>
              <a:t>      (Астрономический прибор для </a:t>
            </a:r>
          </a:p>
          <a:p>
            <a:pPr>
              <a:buNone/>
            </a:pPr>
            <a:r>
              <a:rPr lang="ru-RU" sz="3200" b="1" dirty="0" smtClean="0"/>
              <a:t>       наблюдения за небесными телами.)</a:t>
            </a:r>
          </a:p>
          <a:p>
            <a:pPr>
              <a:buNone/>
            </a:pPr>
            <a:r>
              <a:rPr lang="ru-RU" sz="3200" b="1" dirty="0" smtClean="0"/>
              <a:t>18. Кто изобрел первый телескоп?</a:t>
            </a:r>
          </a:p>
          <a:p>
            <a:pPr>
              <a:buNone/>
            </a:pPr>
            <a:r>
              <a:rPr lang="ru-RU" sz="3200" b="1" dirty="0" smtClean="0"/>
              <a:t>     (Итальянский ученый Галилео Галилей.)</a:t>
            </a:r>
          </a:p>
          <a:p>
            <a:endParaRPr lang="ru-RU" dirty="0"/>
          </a:p>
        </p:txBody>
      </p:sp>
      <p:pic>
        <p:nvPicPr>
          <p:cNvPr id="6146" name="Picture 2" descr="C:\Users\rekom\Desktop\1366x768_163318_[www.ArtFile.ru]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643438" y="1500174"/>
            <a:ext cx="4038600" cy="2270604"/>
          </a:xfrm>
          <a:prstGeom prst="rect">
            <a:avLst/>
          </a:prstGeom>
          <a:noFill/>
        </p:spPr>
      </p:pic>
      <p:pic>
        <p:nvPicPr>
          <p:cNvPr id="6147" name="Picture 3" descr="C:\Users\rekom\Desktop\1366x768_802265_[www.ArtFile.ru]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714876" y="3929066"/>
            <a:ext cx="3933807" cy="221168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Вопросы викторины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u-RU" b="1" dirty="0" smtClean="0"/>
              <a:t>19</a:t>
            </a:r>
            <a:r>
              <a:rPr lang="ru-RU" sz="3200" b="1" dirty="0" smtClean="0"/>
              <a:t>. Что такое комета?</a:t>
            </a:r>
          </a:p>
          <a:p>
            <a:pPr>
              <a:buNone/>
            </a:pPr>
            <a:r>
              <a:rPr lang="ru-RU" sz="3200" b="1" dirty="0" smtClean="0"/>
              <a:t>      (Небесное тело, имеющее вид туманного </a:t>
            </a:r>
          </a:p>
          <a:p>
            <a:pPr>
              <a:buNone/>
            </a:pPr>
            <a:r>
              <a:rPr lang="ru-RU" sz="3200" b="1" dirty="0" smtClean="0"/>
              <a:t>       светящегося пятна и световой полосы в </a:t>
            </a:r>
          </a:p>
          <a:p>
            <a:pPr>
              <a:buNone/>
            </a:pPr>
            <a:r>
              <a:rPr lang="ru-RU" sz="3200" b="1" dirty="0" smtClean="0"/>
              <a:t>       форме хвоста.)</a:t>
            </a:r>
          </a:p>
          <a:p>
            <a:pPr>
              <a:buNone/>
            </a:pPr>
            <a:r>
              <a:rPr lang="ru-RU" sz="3200" b="1" dirty="0" smtClean="0"/>
              <a:t>20. Какой ученый доказал, что Земля </a:t>
            </a:r>
          </a:p>
          <a:p>
            <a:pPr>
              <a:buNone/>
            </a:pPr>
            <a:r>
              <a:rPr lang="ru-RU" sz="3200" b="1" dirty="0" smtClean="0"/>
              <a:t>      вращается вокруг Солнца? </a:t>
            </a:r>
          </a:p>
          <a:p>
            <a:pPr>
              <a:buNone/>
            </a:pPr>
            <a:r>
              <a:rPr lang="ru-RU" sz="3200" b="1" dirty="0" smtClean="0"/>
              <a:t>      (Польский ученый Николай Коперник.)</a:t>
            </a:r>
          </a:p>
          <a:p>
            <a:pPr>
              <a:buNone/>
            </a:pPr>
            <a:r>
              <a:rPr lang="ru-RU" sz="3200" b="1" dirty="0" smtClean="0"/>
              <a:t>21. Кто из ученых нашей страны является </a:t>
            </a:r>
          </a:p>
          <a:p>
            <a:pPr>
              <a:buNone/>
            </a:pPr>
            <a:r>
              <a:rPr lang="ru-RU" sz="3200" b="1" dirty="0" smtClean="0"/>
              <a:t>       основоположником космонавтики? </a:t>
            </a:r>
          </a:p>
          <a:p>
            <a:pPr>
              <a:buNone/>
            </a:pPr>
            <a:r>
              <a:rPr lang="ru-RU" sz="3200" b="1" dirty="0" smtClean="0"/>
              <a:t>      (К.Э. Циолковский.)</a:t>
            </a:r>
          </a:p>
          <a:p>
            <a:endParaRPr lang="ru-RU" sz="3200" b="1" dirty="0"/>
          </a:p>
        </p:txBody>
      </p:sp>
      <p:pic>
        <p:nvPicPr>
          <p:cNvPr id="7170" name="Picture 2" descr="C:\Users\rekom\Desktop\1366x768_795187_[www.ArtFile.ru]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714876" y="1357298"/>
            <a:ext cx="4038600" cy="2270604"/>
          </a:xfrm>
          <a:prstGeom prst="rect">
            <a:avLst/>
          </a:prstGeom>
          <a:noFill/>
        </p:spPr>
      </p:pic>
      <p:pic>
        <p:nvPicPr>
          <p:cNvPr id="7171" name="Picture 3" descr="C:\Users\rekom\Desktop\anypics.ru-26691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714876" y="3857628"/>
            <a:ext cx="3929090" cy="220903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Вопросы викторины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22</a:t>
            </a:r>
            <a:r>
              <a:rPr lang="ru-RU" sz="3200" b="1" dirty="0" smtClean="0"/>
              <a:t>. Назовите выдающегося конструктора </a:t>
            </a:r>
          </a:p>
          <a:p>
            <a:pPr>
              <a:buNone/>
            </a:pPr>
            <a:r>
              <a:rPr lang="ru-RU" sz="3200" b="1" dirty="0" smtClean="0"/>
              <a:t>      ракетно-космических систем, с именем</a:t>
            </a:r>
          </a:p>
          <a:p>
            <a:pPr>
              <a:buNone/>
            </a:pPr>
            <a:r>
              <a:rPr lang="ru-RU" sz="3200" b="1" dirty="0" smtClean="0"/>
              <a:t>      которого связаны первые победы </a:t>
            </a:r>
          </a:p>
          <a:p>
            <a:pPr>
              <a:buNone/>
            </a:pPr>
            <a:r>
              <a:rPr lang="ru-RU" sz="3200" b="1" dirty="0" smtClean="0"/>
              <a:t>      нашей страны в освоении космоса.</a:t>
            </a:r>
          </a:p>
          <a:p>
            <a:pPr>
              <a:buNone/>
            </a:pPr>
            <a:r>
              <a:rPr lang="ru-RU" sz="3200" b="1" dirty="0" smtClean="0"/>
              <a:t>     (Академик С.П. Королев.)</a:t>
            </a:r>
          </a:p>
          <a:p>
            <a:pPr>
              <a:buNone/>
            </a:pPr>
            <a:r>
              <a:rPr lang="ru-RU" sz="3200" b="1" dirty="0" smtClean="0"/>
              <a:t>23. Назовите космонавта, совершившего </a:t>
            </a:r>
          </a:p>
          <a:p>
            <a:pPr>
              <a:buNone/>
            </a:pPr>
            <a:r>
              <a:rPr lang="ru-RU" sz="3200" b="1" dirty="0" smtClean="0"/>
              <a:t>      первый космический полет.</a:t>
            </a:r>
          </a:p>
          <a:p>
            <a:pPr>
              <a:buNone/>
            </a:pPr>
            <a:r>
              <a:rPr lang="ru-RU" sz="3200" b="1" dirty="0" smtClean="0"/>
              <a:t>     (Ю. А. Гагарин.)</a:t>
            </a:r>
          </a:p>
          <a:p>
            <a:endParaRPr lang="ru-RU" sz="3200" b="1" dirty="0"/>
          </a:p>
        </p:txBody>
      </p:sp>
      <p:pic>
        <p:nvPicPr>
          <p:cNvPr id="8194" name="Picture 2" descr="C:\Users\rekom\Desktop\402535666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714876" y="1285861"/>
            <a:ext cx="4038600" cy="2357454"/>
          </a:xfrm>
          <a:prstGeom prst="rect">
            <a:avLst/>
          </a:prstGeom>
          <a:noFill/>
        </p:spPr>
      </p:pic>
      <p:pic>
        <p:nvPicPr>
          <p:cNvPr id="8195" name="Picture 3" descr="C:\Users\rekom\Desktop\anypics.ru-11038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857752" y="3857628"/>
            <a:ext cx="3887796" cy="21858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Другая 1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7030A0"/>
      </a:accent4>
      <a:accent5>
        <a:srgbClr val="B367FF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156</TotalTime>
  <Words>484</Words>
  <Application>Microsoft Office PowerPoint</Application>
  <PresentationFormat>Экран (4:3)</PresentationFormat>
  <Paragraphs>82</Paragraphs>
  <Slides>10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9" baseType="lpstr">
      <vt:lpstr>Arial</vt:lpstr>
      <vt:lpstr>Book Antiqua</vt:lpstr>
      <vt:lpstr>Calibri</vt:lpstr>
      <vt:lpstr>Lucida Sans</vt:lpstr>
      <vt:lpstr>Times New Roman</vt:lpstr>
      <vt:lpstr>Wingdings</vt:lpstr>
      <vt:lpstr>Wingdings 2</vt:lpstr>
      <vt:lpstr>Wingdings 3</vt:lpstr>
      <vt:lpstr>Апекс</vt:lpstr>
      <vt:lpstr>Викторина  ко дню космонавтики</vt:lpstr>
      <vt:lpstr>Вопросы викторины</vt:lpstr>
      <vt:lpstr>Вопросы викторины</vt:lpstr>
      <vt:lpstr>Вопросы викторины</vt:lpstr>
      <vt:lpstr>Вопросы викторины</vt:lpstr>
      <vt:lpstr>Вопросы викторины</vt:lpstr>
      <vt:lpstr>Вопросы викторины</vt:lpstr>
      <vt:lpstr>Вопросы викторины</vt:lpstr>
      <vt:lpstr>Вопросы викторины</vt:lpstr>
      <vt:lpstr>Вопросы викторины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rekom</dc:creator>
  <cp:lastModifiedBy>savelevalla@yandex.ru</cp:lastModifiedBy>
  <cp:revision>26</cp:revision>
  <dcterms:created xsi:type="dcterms:W3CDTF">2014-03-23T08:07:19Z</dcterms:created>
  <dcterms:modified xsi:type="dcterms:W3CDTF">2020-04-13T16:00:31Z</dcterms:modified>
</cp:coreProperties>
</file>