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71" r:id="rId5"/>
    <p:sldId id="269" r:id="rId6"/>
    <p:sldId id="261" r:id="rId7"/>
    <p:sldId id="270" r:id="rId8"/>
    <p:sldId id="267" r:id="rId9"/>
    <p:sldId id="262" r:id="rId10"/>
    <p:sldId id="275" r:id="rId11"/>
    <p:sldId id="263" r:id="rId12"/>
    <p:sldId id="272" r:id="rId13"/>
    <p:sldId id="264" r:id="rId14"/>
    <p:sldId id="273" r:id="rId15"/>
    <p:sldId id="274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F0F3E-9C80-435E-BE5B-8B1AAF1AB4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E6F08-1739-4A04-BB7A-E8A69060F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5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6F08-1739-4A04-BB7A-E8A69060F9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8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6F08-1739-4A04-BB7A-E8A69060F95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5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tamas.ru/uploads/posts/2009-04/1241082334_tancy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tamas.ru/uploads/posts/2009-04/1241082210_majjj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tamas.ru/uploads/posts/2009-04/1241082752_koro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tamas.ru/uploads/posts/2009-04/1241082303_cvety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Альбом\фотоальбом и картинки\Картинки\Природа\24.gif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357158" y="214290"/>
            <a:ext cx="8501122" cy="628654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30425"/>
            <a:ext cx="7815290" cy="1512889"/>
          </a:xfrm>
        </p:spPr>
        <p:txBody>
          <a:bodyPr>
            <a:prstTxWarp prst="textPlain">
              <a:avLst/>
            </a:prstTxWarp>
            <a:normAutofit/>
            <a:scene3d>
              <a:camera prst="isometricOffAxis2Right"/>
              <a:lightRig rig="threePt" dir="t"/>
            </a:scene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мая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весны  и труда</a:t>
            </a:r>
            <a:endParaRPr lang="ru-RU" sz="40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лариса\Desktop\Альбом\фотоальбом и картинки\Картинки\Анимашки\eeoaie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138810" cy="1857388"/>
          </a:xfrm>
          <a:prstGeom prst="rect">
            <a:avLst/>
          </a:prstGeom>
          <a:noFill/>
        </p:spPr>
      </p:pic>
      <p:pic>
        <p:nvPicPr>
          <p:cNvPr id="1029" name="Picture 5" descr="C:\Users\лариса\Desktop\Альбом\фотоальбом и картинки\Картинки\Анимашки\eeoaie7_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813636"/>
            <a:ext cx="1928826" cy="17586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28572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История праздника 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Desktop\Альбом\фотоальбом и картинки\Картинки\Природа\11.gif"/>
          <p:cNvPicPr>
            <a:picLocks noChangeAspect="1" noChangeArrowheads="1"/>
          </p:cNvPicPr>
          <p:nvPr/>
        </p:nvPicPr>
        <p:blipFill>
          <a:blip r:embed="rId2">
            <a:lum bright="7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0" y="642918"/>
            <a:ext cx="3714776" cy="54832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Страны бывшей восточной демократии уже приняты в EC и НАТО и забыли, что 1 Мая надо с цветами колоннами маршировать мимо трибун с партийными бонзами. В республиках бывшего СССР все иначе: в Казахстане 1 Мая празднуется как День единства народов Казахстана. В Киеве в этот день коммунисты идут на площади, а люди семьями с детьми едут отдыхать на природу.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фотографии учащихся\Альбом картинок\Народы сибири\hex2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4000528" cy="48577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1 мая в СССР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42984"/>
            <a:ext cx="4000528" cy="49831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Долгое время Первомай отмечался как День международной солидарности трудящихся всех стран. Со временем праздник утратил свой политический характер. 1 мая 1990 года руководство СССР и КПСС поднялось на трибуну, чтобы в последний раз принять участие в официальной первомайской демонстрации. С 1992 года всенародно любимый праздник переименовали в Праздник весны и труда.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стория праздника 1 Мая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3000"/>
            <a:ext cx="364333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весны и труда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Праздник весны и труда. Этот день, отмечаемый частью мирового сообщества как День солидарности трудящихся, в России используется для проведения политических акций профсоюзами, партиями и движениями различной направленности - при этом все они выступают под своими лозунгами.</a:t>
            </a:r>
            <a:endParaRPr lang="ru-RU" b="1" dirty="0"/>
          </a:p>
        </p:txBody>
      </p:sp>
      <p:pic>
        <p:nvPicPr>
          <p:cNvPr id="5" name="Содержимое 4" descr="История праздника 1 Мая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4038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майских праздников в Германии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000108"/>
            <a:ext cx="3786214" cy="5286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Германии Майский праздник  издревле отмечается весело. На нем можно потанцевать, попеть, купить на ярмарке мастеров полезные и забавные вещи, послушать музыку.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Празднование совершается в честь возрождающейся природы, расцветающей весны. Зима прошла — природа начинает новую жизнь. 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История праздника 1 МАЯ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143403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Символы праздника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00174"/>
            <a:ext cx="4000528" cy="4625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Идет выбор майской королевы и короля.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Символом Первомая является Майское дерево, которое посвящается земледелию и воскрешению образа Древа мира. Оно олицетворяет жизнь, цветение, весеннее плодородие, здоровье. 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История праздника 1 МАЯ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71966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весны и труда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000528" cy="49720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1997 году, День международной солидарности трудящихся всех стран переименовали в Праздник весны и труда. Действительно, Первомай — первый и настоящий праздник весны. С приходом теплого весеннего сезона, люди радостно встречали этот день и всенародно шли на демонстрации. Встречались с коллегами, друзьями, близкими. Устраивали пикники на природе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стория праздника 1 МАЯ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929090" cy="49292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фотографии учащихся\Альбом картинок\Цветы\fa783de0bb5aadbdad508f87ecce61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10" y="357166"/>
            <a:ext cx="7858180" cy="5768997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Вот и получается, что праздник 1 Мая очень многогранен: он отмечается во многих странах, объединяя людей разных национальностей; олицетворяет собой радость возрождения и пробуждения, согревая сердца и души. Солнце дарит нам веселье и свет.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дминистратор\Desktop\фотографии учащихся\Альбом картинок\Открытки\1мая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80942" y="357165"/>
            <a:ext cx="3397752" cy="228601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Альбом\фотоальбом и картинки\Картинки\Природа\24.gif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Расширение кругозора учащихся об истории Праздника 1 мая; праздновании Первомая в различных странах и в различные годы;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Привитие навыков уважительного отношения к культуре других народов;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Толерантное отношения к людям других национальностей.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ариса\Desktop\Альбом\картинки от е.и\1180066L.JPG"/>
          <p:cNvPicPr>
            <a:picLocks noChangeAspect="1" noChangeArrowheads="1"/>
          </p:cNvPicPr>
          <p:nvPr/>
        </p:nvPicPr>
        <p:blipFill>
          <a:blip r:embed="rId2">
            <a:lum bright="35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праздника 1 Мая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210080" cy="4840303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Этот праздник имеет древние языческие корни и отнюдь не случайно называется Днем труда. 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Три тысячи лет назад жители Древней Италии поклонялись богине Майе - покровительнице земли и плодородия. В честь богини последний весенний месяц и был назван маем, а в первый день этого месяца устраивались торжества, чтобы затраченный весной труд - вспахивание земли и посевная - не прошел даром.</a:t>
            </a:r>
          </a:p>
          <a:p>
            <a:endParaRPr lang="ru-RU" b="1" dirty="0"/>
          </a:p>
        </p:txBody>
      </p:sp>
      <p:pic>
        <p:nvPicPr>
          <p:cNvPr id="5" name="Содержимое 4" descr="История праздника 1 МАЯ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37147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Обычаи древней Италии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минувшие тысячелетия обычаи древней Италии распространились во многих странах, жители которых устраивали в первый день мая массовые гуляния и шествия. По мере христианизации Европы церковь все активнее боролась с этой языческой традицией, которая практически полностью оказалась ликвидирована к концу XVIII века.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История праздника 1 МАЯ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143248"/>
            <a:ext cx="2081230" cy="293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 descr="История праздника 1 Мая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8"/>
            <a:ext cx="2071702" cy="328614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0" name="Picture 2" descr="C:\Users\лариса\Desktop\Альбом\фотоальбом и картинки\Картинки\Анимашки\eeoaie4_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3" y="500042"/>
            <a:ext cx="785818" cy="809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праздника 1 Мая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вспахивания земель и посева, древние люди торжественно отмечали первый день мая, чтобы их весенний труд не пропал зря и имел хороший урожай. Также, по традиции, Первое мая отмечают во многих странах Европы. Больше всего в этих странах этот праздник ассоциируется с разными весенними цветами. Например, в Испании в день праздника молодые женихи дарят своим избранницам цветы, которые к этому времени распускаются. </a:t>
            </a:r>
          </a:p>
          <a:p>
            <a:endParaRPr lang="ru-RU" dirty="0"/>
          </a:p>
        </p:txBody>
      </p:sp>
      <p:pic>
        <p:nvPicPr>
          <p:cNvPr id="5" name="Содержимое 4" descr="История праздника 1 МАЯ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43050"/>
            <a:ext cx="4038600" cy="44291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074" name="Picture 2" descr="C:\Users\лариса\Desktop\Альбом\фотоальбом и картинки\Картинки\Анимашки\eeoaie4aieoa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00042"/>
            <a:ext cx="1047758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2">
            <a:lum bright="29000"/>
          </a:blip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Возрождение праздника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Первомай в новом виде возродился в конце XIX века в рабочем движении, выдвинувшем в качестве одного из основных требований введение восьмичасового рабочего дня. 1 мая 1886 года социалистические и коммунистические организации США и Канады устроили ряд митингов и демонстраций. При разгоне демонстрации в Чикаго погибло шесть демонстрантов. </a:t>
            </a:r>
          </a:p>
          <a:p>
            <a:endParaRPr lang="ru-RU" dirty="0"/>
          </a:p>
        </p:txBody>
      </p:sp>
      <p:pic>
        <p:nvPicPr>
          <p:cNvPr id="6" name="Содержимое 5" descr="История праздника 1 МАЯ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0718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стория праздника 1 Мая"/>
          <p:cNvPicPr/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>
            <a:off x="1928794" y="364331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международной солидарности трудящихся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последовавших за этим массовых выступлений протеста против жестоких действий полиции, в результате взрыва бомбы было убито восемь полицейских. По обвинению в организации взрыва четверо рабочих были приговорены к смерти. В 1889 году Парижский конгресс II Интернационала в память о казненных объявил 1 мая Днем международной солидарности трудящихся и предложил ежегодно отмечать его демонстрациями с социальными требованиями.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История праздника 1 МАЯ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3786214" cy="5000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3">
            <a:lum bright="38000"/>
          </a:blip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праздника 1 Мая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3786214" cy="52864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История праздника 1 Мая, Дня солидарности трудящихся, начинается с июля 1889 года. Тогда Конгресс II Интернационала принял судьбоносное решение о ежегодном праздновании «всем мировым пролетариатом» этого священного дня в память о героической борьбе американских рабочих в Чикаго против капиталистов и эксплуататоров.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85860"/>
            <a:ext cx="4000528" cy="53578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Коммунисты впервые отметили 1 Мая в 1890 году в Варшаве. В советское время 1 Мая, ставший фактически государственным праздником, любили не столько за солидарность с рабочими всего мира, сколько за то, что майские праздники и День Победы давали возможность и вспомнить о прекрасных трудовых традициях и о минувшей войне, и вскопать огороды, посадить картошку, морковку и лук.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2">
            <a:lum bright="44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Первомай в России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857784" cy="5715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1 мая впервые был отмечен в 1890 году и носил название "День международной солидарности трудящихся". На следующий год в Петербурге состоялась первая маёвка - нелегальное собрание рабочих, устраиваемое обычно за городом в день 1 Мая. А с 1897 года маёвки стали носить политический характер и сопровождаться массовыми демонстрациями.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1917 году 1 мая впервые отпраздновали открыто. Во всех городах страны миллионы рабочих вышли на улицы с лозунгами коммунистической партии "Вся власть Советам", "Долой министров-капиталистов". А первый первомайский парад РККА состоялся в 1918 году на Ходынском поле.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стория праздника 1 Ма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835</Words>
  <Application>Microsoft Office PowerPoint</Application>
  <PresentationFormat>Экран (4:3)</PresentationFormat>
  <Paragraphs>51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1 мая </vt:lpstr>
      <vt:lpstr>Цели:</vt:lpstr>
      <vt:lpstr>История праздника 1 Мая</vt:lpstr>
      <vt:lpstr>Обычаи древней Италии</vt:lpstr>
      <vt:lpstr>История праздника 1 Мая</vt:lpstr>
      <vt:lpstr>  Возрождение праздника  </vt:lpstr>
      <vt:lpstr>День международной солидарности трудящихся</vt:lpstr>
      <vt:lpstr>История праздника 1 Мая</vt:lpstr>
      <vt:lpstr>Первомай в России</vt:lpstr>
      <vt:lpstr>Презентация PowerPoint</vt:lpstr>
      <vt:lpstr>Праздник 1 мая в СССР</vt:lpstr>
      <vt:lpstr>Праздник весны и труда</vt:lpstr>
      <vt:lpstr>История майских праздников в Германии</vt:lpstr>
      <vt:lpstr>Символы праздника </vt:lpstr>
      <vt:lpstr>Праздник весны и труда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мая </dc:title>
  <dc:creator>Администратор</dc:creator>
  <cp:lastModifiedBy>savelevalla@yandex.ru</cp:lastModifiedBy>
  <cp:revision>64</cp:revision>
  <dcterms:created xsi:type="dcterms:W3CDTF">2011-04-15T02:07:36Z</dcterms:created>
  <dcterms:modified xsi:type="dcterms:W3CDTF">2020-04-13T16:14:49Z</dcterms:modified>
</cp:coreProperties>
</file>