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8" r:id="rId15"/>
    <p:sldId id="270" r:id="rId16"/>
    <p:sldId id="272" r:id="rId17"/>
    <p:sldId id="274" r:id="rId18"/>
    <p:sldId id="275" r:id="rId19"/>
    <p:sldId id="276" r:id="rId20"/>
    <p:sldId id="277" r:id="rId21"/>
    <p:sldId id="279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71" autoAdjust="0"/>
  </p:normalViewPr>
  <p:slideViewPr>
    <p:cSldViewPr>
      <p:cViewPr varScale="1">
        <p:scale>
          <a:sx n="86" d="100"/>
          <a:sy n="86" d="100"/>
        </p:scale>
        <p:origin x="-84" y="-4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E1B733-6828-4665-8FA7-CE296E08AE10}" type="doc">
      <dgm:prSet loTypeId="urn:microsoft.com/office/officeart/2005/8/layout/radial1" loCatId="cycle" qsTypeId="urn:microsoft.com/office/officeart/2005/8/quickstyle/simple3" qsCatId="simple" csTypeId="urn:microsoft.com/office/officeart/2005/8/colors/accent1_2#1" csCatId="accent1" phldr="1"/>
      <dgm:spPr/>
      <dgm:t>
        <a:bodyPr/>
        <a:lstStyle/>
        <a:p>
          <a:endParaRPr lang="ru-RU"/>
        </a:p>
      </dgm:t>
    </dgm:pt>
    <dgm:pt modelId="{6A9D0E5B-B700-43B1-9E94-EFCA7706E2D9}">
      <dgm:prSet phldrT="[Текст]" custT="1"/>
      <dgm:spPr/>
      <dgm:t>
        <a:bodyPr/>
        <a:lstStyle/>
        <a:p>
          <a:r>
            <a:rPr lang="ru-RU" sz="2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Формы</a:t>
          </a:r>
          <a:r>
            <a:rPr lang="ru-RU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внеклассной работы</a:t>
          </a:r>
        </a:p>
      </dgm:t>
    </dgm:pt>
    <dgm:pt modelId="{ED972C0C-B517-4DD2-BC12-0BA68EF71222}" type="parTrans" cxnId="{EADA96A7-1445-429B-BE41-06413946FAAB}">
      <dgm:prSet/>
      <dgm:spPr/>
      <dgm:t>
        <a:bodyPr/>
        <a:lstStyle/>
        <a:p>
          <a:endParaRPr lang="ru-RU"/>
        </a:p>
      </dgm:t>
    </dgm:pt>
    <dgm:pt modelId="{D3C96511-FB4E-4F65-90CA-B6603B5EEFAE}" type="sibTrans" cxnId="{EADA96A7-1445-429B-BE41-06413946FAAB}">
      <dgm:prSet/>
      <dgm:spPr/>
      <dgm:t>
        <a:bodyPr/>
        <a:lstStyle/>
        <a:p>
          <a:endParaRPr lang="ru-RU"/>
        </a:p>
      </dgm:t>
    </dgm:pt>
    <dgm:pt modelId="{808B05AC-D9BD-4D69-945A-D8A2AA62015E}">
      <dgm:prSet phldrT="[Текст]" custT="1"/>
      <dgm:spPr/>
      <dgm:t>
        <a:bodyPr/>
        <a:lstStyle/>
        <a:p>
          <a:r>
            <a:rPr lang="ru-RU" sz="1800" b="1" dirty="0" smtClean="0"/>
            <a:t>Участие в проектах</a:t>
          </a:r>
          <a:endParaRPr lang="ru-RU" sz="1800" b="1" dirty="0"/>
        </a:p>
      </dgm:t>
    </dgm:pt>
    <dgm:pt modelId="{F41AD833-F559-45D4-B473-CED43DCA0C20}" type="parTrans" cxnId="{AF74CC07-4FDD-4D71-BDCF-248411084158}">
      <dgm:prSet/>
      <dgm:spPr/>
      <dgm:t>
        <a:bodyPr/>
        <a:lstStyle/>
        <a:p>
          <a:endParaRPr lang="ru-RU"/>
        </a:p>
      </dgm:t>
    </dgm:pt>
    <dgm:pt modelId="{E1EF8C4A-1949-4839-8294-0F1C1895A160}" type="sibTrans" cxnId="{AF74CC07-4FDD-4D71-BDCF-248411084158}">
      <dgm:prSet/>
      <dgm:spPr/>
      <dgm:t>
        <a:bodyPr/>
        <a:lstStyle/>
        <a:p>
          <a:endParaRPr lang="ru-RU"/>
        </a:p>
      </dgm:t>
    </dgm:pt>
    <dgm:pt modelId="{DBDEE196-202B-443A-89B6-B229C3760192}">
      <dgm:prSet phldrT="[Текст]" custT="1"/>
      <dgm:spPr/>
      <dgm:t>
        <a:bodyPr/>
        <a:lstStyle/>
        <a:p>
          <a:r>
            <a:rPr lang="ru-RU" sz="1800" b="1" dirty="0" smtClean="0"/>
            <a:t>Конференции</a:t>
          </a:r>
          <a:endParaRPr lang="ru-RU" sz="1800" b="1" dirty="0"/>
        </a:p>
      </dgm:t>
    </dgm:pt>
    <dgm:pt modelId="{002E2020-E6A3-4FC1-9344-D207AAB38ABC}" type="parTrans" cxnId="{FD9633DB-5075-4052-9737-4A22D55E1D1A}">
      <dgm:prSet/>
      <dgm:spPr/>
      <dgm:t>
        <a:bodyPr/>
        <a:lstStyle/>
        <a:p>
          <a:endParaRPr lang="ru-RU"/>
        </a:p>
      </dgm:t>
    </dgm:pt>
    <dgm:pt modelId="{15B4B5EA-549D-4E63-AB4E-535731A6DB3D}" type="sibTrans" cxnId="{FD9633DB-5075-4052-9737-4A22D55E1D1A}">
      <dgm:prSet/>
      <dgm:spPr/>
      <dgm:t>
        <a:bodyPr/>
        <a:lstStyle/>
        <a:p>
          <a:endParaRPr lang="ru-RU"/>
        </a:p>
      </dgm:t>
    </dgm:pt>
    <dgm:pt modelId="{7B9879F2-9C52-4199-8FA5-9E23088B8B58}">
      <dgm:prSet phldrT="[Текст]" custT="1"/>
      <dgm:spPr/>
      <dgm:t>
        <a:bodyPr/>
        <a:lstStyle/>
        <a:p>
          <a:r>
            <a:rPr lang="ru-RU" sz="1800" b="1" dirty="0" smtClean="0"/>
            <a:t>КВН, викторины</a:t>
          </a:r>
          <a:endParaRPr lang="ru-RU" sz="1800" b="1" dirty="0"/>
        </a:p>
      </dgm:t>
    </dgm:pt>
    <dgm:pt modelId="{55FF624F-BA71-477B-95CA-B7AA7E24433E}" type="parTrans" cxnId="{FD2850D6-6EBD-4362-821C-C6281210518D}">
      <dgm:prSet/>
      <dgm:spPr/>
      <dgm:t>
        <a:bodyPr/>
        <a:lstStyle/>
        <a:p>
          <a:endParaRPr lang="ru-RU"/>
        </a:p>
      </dgm:t>
    </dgm:pt>
    <dgm:pt modelId="{F66C8A1A-484A-4E0C-8E5B-273322F6F2F4}" type="sibTrans" cxnId="{FD2850D6-6EBD-4362-821C-C6281210518D}">
      <dgm:prSet/>
      <dgm:spPr/>
      <dgm:t>
        <a:bodyPr/>
        <a:lstStyle/>
        <a:p>
          <a:endParaRPr lang="ru-RU"/>
        </a:p>
      </dgm:t>
    </dgm:pt>
    <dgm:pt modelId="{55C04951-1FF5-44E3-83DA-75DAC8F93166}">
      <dgm:prSet phldrT="[Текст]" custT="1"/>
      <dgm:spPr/>
      <dgm:t>
        <a:bodyPr/>
        <a:lstStyle/>
        <a:p>
          <a:r>
            <a:rPr lang="ru-RU" sz="1800" b="1" dirty="0"/>
            <a:t>Устный журнал</a:t>
          </a:r>
        </a:p>
      </dgm:t>
    </dgm:pt>
    <dgm:pt modelId="{4DC3C6C5-0632-4BDF-8A90-E7E1B2585E29}" type="parTrans" cxnId="{63E50108-FD5F-4EA0-B58E-5AD4BFF2D8F8}">
      <dgm:prSet/>
      <dgm:spPr/>
      <dgm:t>
        <a:bodyPr/>
        <a:lstStyle/>
        <a:p>
          <a:endParaRPr lang="ru-RU"/>
        </a:p>
      </dgm:t>
    </dgm:pt>
    <dgm:pt modelId="{3B24920C-CB72-474A-850F-4851529252BC}" type="sibTrans" cxnId="{63E50108-FD5F-4EA0-B58E-5AD4BFF2D8F8}">
      <dgm:prSet/>
      <dgm:spPr/>
      <dgm:t>
        <a:bodyPr/>
        <a:lstStyle/>
        <a:p>
          <a:endParaRPr lang="ru-RU"/>
        </a:p>
      </dgm:t>
    </dgm:pt>
    <dgm:pt modelId="{E6B64886-4C26-4AAF-B6D4-8D21CB2F646A}">
      <dgm:prSet custT="1"/>
      <dgm:spPr/>
      <dgm:t>
        <a:bodyPr/>
        <a:lstStyle/>
        <a:p>
          <a:r>
            <a:rPr lang="ru-RU" sz="1800" b="1" dirty="0"/>
            <a:t>Занимательный час</a:t>
          </a:r>
        </a:p>
      </dgm:t>
    </dgm:pt>
    <dgm:pt modelId="{4082B354-7F3F-44FF-A30E-76764EE20AF0}" type="parTrans" cxnId="{A404BEC4-E6FD-485D-B4B3-3E31CA46D7FB}">
      <dgm:prSet/>
      <dgm:spPr/>
      <dgm:t>
        <a:bodyPr/>
        <a:lstStyle/>
        <a:p>
          <a:endParaRPr lang="ru-RU"/>
        </a:p>
      </dgm:t>
    </dgm:pt>
    <dgm:pt modelId="{51D7BB62-A94D-4421-8358-D9296E3197E3}" type="sibTrans" cxnId="{A404BEC4-E6FD-485D-B4B3-3E31CA46D7FB}">
      <dgm:prSet/>
      <dgm:spPr/>
      <dgm:t>
        <a:bodyPr/>
        <a:lstStyle/>
        <a:p>
          <a:endParaRPr lang="ru-RU"/>
        </a:p>
      </dgm:t>
    </dgm:pt>
    <dgm:pt modelId="{D98BA375-0B40-4FEF-B853-CAFF04F1483D}">
      <dgm:prSet custT="1"/>
      <dgm:spPr/>
      <dgm:t>
        <a:bodyPr/>
        <a:lstStyle/>
        <a:p>
          <a:r>
            <a:rPr lang="ru-RU" sz="1800" b="1" dirty="0"/>
            <a:t>Олимпиада</a:t>
          </a:r>
        </a:p>
      </dgm:t>
    </dgm:pt>
    <dgm:pt modelId="{61F17D34-7DA7-4708-B4E2-02EBBD938F33}" type="parTrans" cxnId="{ACCBFAA6-9084-4E28-B1F6-F6747B6142C8}">
      <dgm:prSet/>
      <dgm:spPr/>
      <dgm:t>
        <a:bodyPr/>
        <a:lstStyle/>
        <a:p>
          <a:endParaRPr lang="ru-RU"/>
        </a:p>
      </dgm:t>
    </dgm:pt>
    <dgm:pt modelId="{1AE02615-04AC-46A4-8807-35C0B969C413}" type="sibTrans" cxnId="{ACCBFAA6-9084-4E28-B1F6-F6747B6142C8}">
      <dgm:prSet/>
      <dgm:spPr/>
      <dgm:t>
        <a:bodyPr/>
        <a:lstStyle/>
        <a:p>
          <a:endParaRPr lang="ru-RU"/>
        </a:p>
      </dgm:t>
    </dgm:pt>
    <dgm:pt modelId="{3556962D-4A18-483E-A4B7-D1A4F04E4BDD}">
      <dgm:prSet custT="1"/>
      <dgm:spPr/>
      <dgm:t>
        <a:bodyPr/>
        <a:lstStyle/>
        <a:p>
          <a:r>
            <a:rPr lang="ru-RU" sz="1800" b="1" dirty="0"/>
            <a:t>Турниры, конкурсы</a:t>
          </a:r>
        </a:p>
      </dgm:t>
    </dgm:pt>
    <dgm:pt modelId="{0748DCA6-99EB-4C5E-9D98-8C50F18C2F8F}" type="parTrans" cxnId="{D96B5C9B-D6A3-4FD1-8645-2E29C04E89D1}">
      <dgm:prSet/>
      <dgm:spPr/>
      <dgm:t>
        <a:bodyPr/>
        <a:lstStyle/>
        <a:p>
          <a:endParaRPr lang="ru-RU"/>
        </a:p>
      </dgm:t>
    </dgm:pt>
    <dgm:pt modelId="{469EA0E1-D574-4A36-9663-457B5D677B58}" type="sibTrans" cxnId="{D96B5C9B-D6A3-4FD1-8645-2E29C04E89D1}">
      <dgm:prSet/>
      <dgm:spPr/>
      <dgm:t>
        <a:bodyPr/>
        <a:lstStyle/>
        <a:p>
          <a:endParaRPr lang="ru-RU"/>
        </a:p>
      </dgm:t>
    </dgm:pt>
    <dgm:pt modelId="{97A867EE-E051-4ED5-AE01-725290A91E5B}" type="pres">
      <dgm:prSet presAssocID="{80E1B733-6828-4665-8FA7-CE296E08AE10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5C857D1-3CE1-4D1F-AAC5-C2CF8C88E036}" type="pres">
      <dgm:prSet presAssocID="{6A9D0E5B-B700-43B1-9E94-EFCA7706E2D9}" presName="centerShape" presStyleLbl="node0" presStyleIdx="0" presStyleCnt="1" custScaleX="145861"/>
      <dgm:spPr/>
      <dgm:t>
        <a:bodyPr/>
        <a:lstStyle/>
        <a:p>
          <a:endParaRPr lang="ru-RU"/>
        </a:p>
      </dgm:t>
    </dgm:pt>
    <dgm:pt modelId="{5CFA1491-0BA7-4796-89C2-837ED28B41AB}" type="pres">
      <dgm:prSet presAssocID="{F41AD833-F559-45D4-B473-CED43DCA0C20}" presName="Name9" presStyleLbl="parChTrans1D2" presStyleIdx="0" presStyleCnt="7"/>
      <dgm:spPr/>
      <dgm:t>
        <a:bodyPr/>
        <a:lstStyle/>
        <a:p>
          <a:endParaRPr lang="ru-RU"/>
        </a:p>
      </dgm:t>
    </dgm:pt>
    <dgm:pt modelId="{F933059C-F216-43FD-B8B1-DBC57FABD783}" type="pres">
      <dgm:prSet presAssocID="{F41AD833-F559-45D4-B473-CED43DCA0C20}" presName="connTx" presStyleLbl="parChTrans1D2" presStyleIdx="0" presStyleCnt="7"/>
      <dgm:spPr/>
      <dgm:t>
        <a:bodyPr/>
        <a:lstStyle/>
        <a:p>
          <a:endParaRPr lang="ru-RU"/>
        </a:p>
      </dgm:t>
    </dgm:pt>
    <dgm:pt modelId="{A5718662-B0CB-493E-A289-A3CF0EEC4B2C}" type="pres">
      <dgm:prSet presAssocID="{808B05AC-D9BD-4D69-945A-D8A2AA62015E}" presName="node" presStyleLbl="node1" presStyleIdx="0" presStyleCnt="7" custScaleX="1294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E03560-43D6-4EA8-A35B-00F84AB555E5}" type="pres">
      <dgm:prSet presAssocID="{002E2020-E6A3-4FC1-9344-D207AAB38ABC}" presName="Name9" presStyleLbl="parChTrans1D2" presStyleIdx="1" presStyleCnt="7"/>
      <dgm:spPr/>
      <dgm:t>
        <a:bodyPr/>
        <a:lstStyle/>
        <a:p>
          <a:endParaRPr lang="ru-RU"/>
        </a:p>
      </dgm:t>
    </dgm:pt>
    <dgm:pt modelId="{5AF4A963-6A05-4484-A774-761C75C0507A}" type="pres">
      <dgm:prSet presAssocID="{002E2020-E6A3-4FC1-9344-D207AAB38ABC}" presName="connTx" presStyleLbl="parChTrans1D2" presStyleIdx="1" presStyleCnt="7"/>
      <dgm:spPr/>
      <dgm:t>
        <a:bodyPr/>
        <a:lstStyle/>
        <a:p>
          <a:endParaRPr lang="ru-RU"/>
        </a:p>
      </dgm:t>
    </dgm:pt>
    <dgm:pt modelId="{201F43F4-58AF-4C20-831E-97F29F704092}" type="pres">
      <dgm:prSet presAssocID="{DBDEE196-202B-443A-89B6-B229C3760192}" presName="node" presStyleLbl="node1" presStyleIdx="1" presStyleCnt="7" custScaleX="1295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6BC89D-5505-447F-A4AD-193AAD32FD7B}" type="pres">
      <dgm:prSet presAssocID="{55FF624F-BA71-477B-95CA-B7AA7E24433E}" presName="Name9" presStyleLbl="parChTrans1D2" presStyleIdx="2" presStyleCnt="7"/>
      <dgm:spPr/>
      <dgm:t>
        <a:bodyPr/>
        <a:lstStyle/>
        <a:p>
          <a:endParaRPr lang="ru-RU"/>
        </a:p>
      </dgm:t>
    </dgm:pt>
    <dgm:pt modelId="{50A49915-F419-4C4F-80A3-92EFF2CA3C1A}" type="pres">
      <dgm:prSet presAssocID="{55FF624F-BA71-477B-95CA-B7AA7E24433E}" presName="connTx" presStyleLbl="parChTrans1D2" presStyleIdx="2" presStyleCnt="7"/>
      <dgm:spPr/>
      <dgm:t>
        <a:bodyPr/>
        <a:lstStyle/>
        <a:p>
          <a:endParaRPr lang="ru-RU"/>
        </a:p>
      </dgm:t>
    </dgm:pt>
    <dgm:pt modelId="{42D9BA9E-304F-4962-A6A3-05480FFD9C8A}" type="pres">
      <dgm:prSet presAssocID="{7B9879F2-9C52-4199-8FA5-9E23088B8B58}" presName="node" presStyleLbl="node1" presStyleIdx="2" presStyleCnt="7" custScaleX="1363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8C1C36-55C3-407C-8125-7758CFDB1D1F}" type="pres">
      <dgm:prSet presAssocID="{4DC3C6C5-0632-4BDF-8A90-E7E1B2585E29}" presName="Name9" presStyleLbl="parChTrans1D2" presStyleIdx="3" presStyleCnt="7"/>
      <dgm:spPr/>
      <dgm:t>
        <a:bodyPr/>
        <a:lstStyle/>
        <a:p>
          <a:endParaRPr lang="ru-RU"/>
        </a:p>
      </dgm:t>
    </dgm:pt>
    <dgm:pt modelId="{DCC0DD44-A2B9-45D9-9963-C934B3A18351}" type="pres">
      <dgm:prSet presAssocID="{4DC3C6C5-0632-4BDF-8A90-E7E1B2585E29}" presName="connTx" presStyleLbl="parChTrans1D2" presStyleIdx="3" presStyleCnt="7"/>
      <dgm:spPr/>
      <dgm:t>
        <a:bodyPr/>
        <a:lstStyle/>
        <a:p>
          <a:endParaRPr lang="ru-RU"/>
        </a:p>
      </dgm:t>
    </dgm:pt>
    <dgm:pt modelId="{F9CF24EA-8CA2-4E37-BF33-874654CB27FC}" type="pres">
      <dgm:prSet presAssocID="{55C04951-1FF5-44E3-83DA-75DAC8F93166}" presName="node" presStyleLbl="node1" presStyleIdx="3" presStyleCnt="7" custScaleX="1307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E54193-1DFD-45D3-A82A-375196A3B227}" type="pres">
      <dgm:prSet presAssocID="{4082B354-7F3F-44FF-A30E-76764EE20AF0}" presName="Name9" presStyleLbl="parChTrans1D2" presStyleIdx="4" presStyleCnt="7"/>
      <dgm:spPr/>
      <dgm:t>
        <a:bodyPr/>
        <a:lstStyle/>
        <a:p>
          <a:endParaRPr lang="ru-RU"/>
        </a:p>
      </dgm:t>
    </dgm:pt>
    <dgm:pt modelId="{A20D4256-614A-4F2E-BD8E-EB6AF712292A}" type="pres">
      <dgm:prSet presAssocID="{4082B354-7F3F-44FF-A30E-76764EE20AF0}" presName="connTx" presStyleLbl="parChTrans1D2" presStyleIdx="4" presStyleCnt="7"/>
      <dgm:spPr/>
      <dgm:t>
        <a:bodyPr/>
        <a:lstStyle/>
        <a:p>
          <a:endParaRPr lang="ru-RU"/>
        </a:p>
      </dgm:t>
    </dgm:pt>
    <dgm:pt modelId="{B0283CD8-B47A-4721-9E98-030355633089}" type="pres">
      <dgm:prSet presAssocID="{E6B64886-4C26-4AAF-B6D4-8D21CB2F646A}" presName="node" presStyleLbl="node1" presStyleIdx="4" presStyleCnt="7" custScaleX="1624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08E5B5-99BC-4A66-80DA-8FF54EB074D4}" type="pres">
      <dgm:prSet presAssocID="{61F17D34-7DA7-4708-B4E2-02EBBD938F33}" presName="Name9" presStyleLbl="parChTrans1D2" presStyleIdx="5" presStyleCnt="7"/>
      <dgm:spPr/>
      <dgm:t>
        <a:bodyPr/>
        <a:lstStyle/>
        <a:p>
          <a:endParaRPr lang="ru-RU"/>
        </a:p>
      </dgm:t>
    </dgm:pt>
    <dgm:pt modelId="{2EF0E179-97D4-4068-B928-1FE2C0FB0269}" type="pres">
      <dgm:prSet presAssocID="{61F17D34-7DA7-4708-B4E2-02EBBD938F33}" presName="connTx" presStyleLbl="parChTrans1D2" presStyleIdx="5" presStyleCnt="7"/>
      <dgm:spPr/>
      <dgm:t>
        <a:bodyPr/>
        <a:lstStyle/>
        <a:p>
          <a:endParaRPr lang="ru-RU"/>
        </a:p>
      </dgm:t>
    </dgm:pt>
    <dgm:pt modelId="{B362DAD4-492C-4D54-AAD6-97A7F0A53F7C}" type="pres">
      <dgm:prSet presAssocID="{D98BA375-0B40-4FEF-B853-CAFF04F1483D}" presName="node" presStyleLbl="node1" presStyleIdx="5" presStyleCnt="7" custScaleX="1343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260D5F-689C-48B9-B456-EB11A4A11DCB}" type="pres">
      <dgm:prSet presAssocID="{0748DCA6-99EB-4C5E-9D98-8C50F18C2F8F}" presName="Name9" presStyleLbl="parChTrans1D2" presStyleIdx="6" presStyleCnt="7"/>
      <dgm:spPr/>
      <dgm:t>
        <a:bodyPr/>
        <a:lstStyle/>
        <a:p>
          <a:endParaRPr lang="ru-RU"/>
        </a:p>
      </dgm:t>
    </dgm:pt>
    <dgm:pt modelId="{486A5B36-07CD-4E9A-8EEB-46129EA23EAD}" type="pres">
      <dgm:prSet presAssocID="{0748DCA6-99EB-4C5E-9D98-8C50F18C2F8F}" presName="connTx" presStyleLbl="parChTrans1D2" presStyleIdx="6" presStyleCnt="7"/>
      <dgm:spPr/>
      <dgm:t>
        <a:bodyPr/>
        <a:lstStyle/>
        <a:p>
          <a:endParaRPr lang="ru-RU"/>
        </a:p>
      </dgm:t>
    </dgm:pt>
    <dgm:pt modelId="{B4ADA243-21D3-4D9F-83D4-D224A1D4AA26}" type="pres">
      <dgm:prSet presAssocID="{3556962D-4A18-483E-A4B7-D1A4F04E4BDD}" presName="node" presStyleLbl="node1" presStyleIdx="6" presStyleCnt="7" custScaleX="1295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D2850D6-6EBD-4362-821C-C6281210518D}" srcId="{6A9D0E5B-B700-43B1-9E94-EFCA7706E2D9}" destId="{7B9879F2-9C52-4199-8FA5-9E23088B8B58}" srcOrd="2" destOrd="0" parTransId="{55FF624F-BA71-477B-95CA-B7AA7E24433E}" sibTransId="{F66C8A1A-484A-4E0C-8E5B-273322F6F2F4}"/>
    <dgm:cxn modelId="{FD9633DB-5075-4052-9737-4A22D55E1D1A}" srcId="{6A9D0E5B-B700-43B1-9E94-EFCA7706E2D9}" destId="{DBDEE196-202B-443A-89B6-B229C3760192}" srcOrd="1" destOrd="0" parTransId="{002E2020-E6A3-4FC1-9344-D207AAB38ABC}" sibTransId="{15B4B5EA-549D-4E63-AB4E-535731A6DB3D}"/>
    <dgm:cxn modelId="{07746EBD-FE6F-482A-A63B-C6FD4FADB38C}" type="presOf" srcId="{E6B64886-4C26-4AAF-B6D4-8D21CB2F646A}" destId="{B0283CD8-B47A-4721-9E98-030355633089}" srcOrd="0" destOrd="0" presId="urn:microsoft.com/office/officeart/2005/8/layout/radial1"/>
    <dgm:cxn modelId="{BC29B849-FDFE-4295-B5C3-E153C67304C5}" type="presOf" srcId="{7B9879F2-9C52-4199-8FA5-9E23088B8B58}" destId="{42D9BA9E-304F-4962-A6A3-05480FFD9C8A}" srcOrd="0" destOrd="0" presId="urn:microsoft.com/office/officeart/2005/8/layout/radial1"/>
    <dgm:cxn modelId="{4C70BB12-0BF3-460B-A75C-10DC92443C72}" type="presOf" srcId="{DBDEE196-202B-443A-89B6-B229C3760192}" destId="{201F43F4-58AF-4C20-831E-97F29F704092}" srcOrd="0" destOrd="0" presId="urn:microsoft.com/office/officeart/2005/8/layout/radial1"/>
    <dgm:cxn modelId="{A404BEC4-E6FD-485D-B4B3-3E31CA46D7FB}" srcId="{6A9D0E5B-B700-43B1-9E94-EFCA7706E2D9}" destId="{E6B64886-4C26-4AAF-B6D4-8D21CB2F646A}" srcOrd="4" destOrd="0" parTransId="{4082B354-7F3F-44FF-A30E-76764EE20AF0}" sibTransId="{51D7BB62-A94D-4421-8358-D9296E3197E3}"/>
    <dgm:cxn modelId="{131534AB-29FB-46CE-A5B4-F8760957038A}" type="presOf" srcId="{4082B354-7F3F-44FF-A30E-76764EE20AF0}" destId="{67E54193-1DFD-45D3-A82A-375196A3B227}" srcOrd="0" destOrd="0" presId="urn:microsoft.com/office/officeart/2005/8/layout/radial1"/>
    <dgm:cxn modelId="{98630C68-A127-4AA6-A883-8112036D3F55}" type="presOf" srcId="{0748DCA6-99EB-4C5E-9D98-8C50F18C2F8F}" destId="{486A5B36-07CD-4E9A-8EEB-46129EA23EAD}" srcOrd="1" destOrd="0" presId="urn:microsoft.com/office/officeart/2005/8/layout/radial1"/>
    <dgm:cxn modelId="{3CD13D74-F03B-4F3B-8A3C-BAD3579F5A7C}" type="presOf" srcId="{6A9D0E5B-B700-43B1-9E94-EFCA7706E2D9}" destId="{25C857D1-3CE1-4D1F-AAC5-C2CF8C88E036}" srcOrd="0" destOrd="0" presId="urn:microsoft.com/office/officeart/2005/8/layout/radial1"/>
    <dgm:cxn modelId="{FF61CCFB-3249-43AE-9E6B-62604BA8BE42}" type="presOf" srcId="{4DC3C6C5-0632-4BDF-8A90-E7E1B2585E29}" destId="{688C1C36-55C3-407C-8125-7758CFDB1D1F}" srcOrd="0" destOrd="0" presId="urn:microsoft.com/office/officeart/2005/8/layout/radial1"/>
    <dgm:cxn modelId="{8E8144CF-E5DB-48A9-BFFB-035CAB217D20}" type="presOf" srcId="{80E1B733-6828-4665-8FA7-CE296E08AE10}" destId="{97A867EE-E051-4ED5-AE01-725290A91E5B}" srcOrd="0" destOrd="0" presId="urn:microsoft.com/office/officeart/2005/8/layout/radial1"/>
    <dgm:cxn modelId="{F7CFDA22-592B-4630-B389-E7E2A11F9174}" type="presOf" srcId="{002E2020-E6A3-4FC1-9344-D207AAB38ABC}" destId="{29E03560-43D6-4EA8-A35B-00F84AB555E5}" srcOrd="0" destOrd="0" presId="urn:microsoft.com/office/officeart/2005/8/layout/radial1"/>
    <dgm:cxn modelId="{A568D75C-03FF-48A3-BD8F-0E15D614994F}" type="presOf" srcId="{55FF624F-BA71-477B-95CA-B7AA7E24433E}" destId="{776BC89D-5505-447F-A4AD-193AAD32FD7B}" srcOrd="0" destOrd="0" presId="urn:microsoft.com/office/officeart/2005/8/layout/radial1"/>
    <dgm:cxn modelId="{ECED069B-B4BC-4A8C-9E0E-ABE38113DCA9}" type="presOf" srcId="{002E2020-E6A3-4FC1-9344-D207AAB38ABC}" destId="{5AF4A963-6A05-4484-A774-761C75C0507A}" srcOrd="1" destOrd="0" presId="urn:microsoft.com/office/officeart/2005/8/layout/radial1"/>
    <dgm:cxn modelId="{EADA96A7-1445-429B-BE41-06413946FAAB}" srcId="{80E1B733-6828-4665-8FA7-CE296E08AE10}" destId="{6A9D0E5B-B700-43B1-9E94-EFCA7706E2D9}" srcOrd="0" destOrd="0" parTransId="{ED972C0C-B517-4DD2-BC12-0BA68EF71222}" sibTransId="{D3C96511-FB4E-4F65-90CA-B6603B5EEFAE}"/>
    <dgm:cxn modelId="{4EE9DC38-C2F3-42FF-AC3D-DB13343A4CEE}" type="presOf" srcId="{61F17D34-7DA7-4708-B4E2-02EBBD938F33}" destId="{2EF0E179-97D4-4068-B928-1FE2C0FB0269}" srcOrd="1" destOrd="0" presId="urn:microsoft.com/office/officeart/2005/8/layout/radial1"/>
    <dgm:cxn modelId="{7120CCC5-5614-4510-8899-FE241CA6C672}" type="presOf" srcId="{D98BA375-0B40-4FEF-B853-CAFF04F1483D}" destId="{B362DAD4-492C-4D54-AAD6-97A7F0A53F7C}" srcOrd="0" destOrd="0" presId="urn:microsoft.com/office/officeart/2005/8/layout/radial1"/>
    <dgm:cxn modelId="{AF74CC07-4FDD-4D71-BDCF-248411084158}" srcId="{6A9D0E5B-B700-43B1-9E94-EFCA7706E2D9}" destId="{808B05AC-D9BD-4D69-945A-D8A2AA62015E}" srcOrd="0" destOrd="0" parTransId="{F41AD833-F559-45D4-B473-CED43DCA0C20}" sibTransId="{E1EF8C4A-1949-4839-8294-0F1C1895A160}"/>
    <dgm:cxn modelId="{7D60415B-0E64-4B04-9920-85BC1103C060}" type="presOf" srcId="{F41AD833-F559-45D4-B473-CED43DCA0C20}" destId="{F933059C-F216-43FD-B8B1-DBC57FABD783}" srcOrd="1" destOrd="0" presId="urn:microsoft.com/office/officeart/2005/8/layout/radial1"/>
    <dgm:cxn modelId="{B0A1F59B-991C-41CB-B822-99EC61474DAB}" type="presOf" srcId="{4DC3C6C5-0632-4BDF-8A90-E7E1B2585E29}" destId="{DCC0DD44-A2B9-45D9-9963-C934B3A18351}" srcOrd="1" destOrd="0" presId="urn:microsoft.com/office/officeart/2005/8/layout/radial1"/>
    <dgm:cxn modelId="{BF6A5ABF-830A-462E-B60B-F6D2FA16193E}" type="presOf" srcId="{4082B354-7F3F-44FF-A30E-76764EE20AF0}" destId="{A20D4256-614A-4F2E-BD8E-EB6AF712292A}" srcOrd="1" destOrd="0" presId="urn:microsoft.com/office/officeart/2005/8/layout/radial1"/>
    <dgm:cxn modelId="{21B11AC5-3C7C-456F-BD0C-15F80566E50D}" type="presOf" srcId="{55C04951-1FF5-44E3-83DA-75DAC8F93166}" destId="{F9CF24EA-8CA2-4E37-BF33-874654CB27FC}" srcOrd="0" destOrd="0" presId="urn:microsoft.com/office/officeart/2005/8/layout/radial1"/>
    <dgm:cxn modelId="{63E50108-FD5F-4EA0-B58E-5AD4BFF2D8F8}" srcId="{6A9D0E5B-B700-43B1-9E94-EFCA7706E2D9}" destId="{55C04951-1FF5-44E3-83DA-75DAC8F93166}" srcOrd="3" destOrd="0" parTransId="{4DC3C6C5-0632-4BDF-8A90-E7E1B2585E29}" sibTransId="{3B24920C-CB72-474A-850F-4851529252BC}"/>
    <dgm:cxn modelId="{16247064-F4BB-477D-903D-ACAE8E32C790}" type="presOf" srcId="{3556962D-4A18-483E-A4B7-D1A4F04E4BDD}" destId="{B4ADA243-21D3-4D9F-83D4-D224A1D4AA26}" srcOrd="0" destOrd="0" presId="urn:microsoft.com/office/officeart/2005/8/layout/radial1"/>
    <dgm:cxn modelId="{C7937559-080D-44FA-A1FF-EBE6FEE7C6D2}" type="presOf" srcId="{61F17D34-7DA7-4708-B4E2-02EBBD938F33}" destId="{CD08E5B5-99BC-4A66-80DA-8FF54EB074D4}" srcOrd="0" destOrd="0" presId="urn:microsoft.com/office/officeart/2005/8/layout/radial1"/>
    <dgm:cxn modelId="{C1726AD1-6FE3-4540-83A1-F3D7EB39B47A}" type="presOf" srcId="{55FF624F-BA71-477B-95CA-B7AA7E24433E}" destId="{50A49915-F419-4C4F-80A3-92EFF2CA3C1A}" srcOrd="1" destOrd="0" presId="urn:microsoft.com/office/officeart/2005/8/layout/radial1"/>
    <dgm:cxn modelId="{ACCBFAA6-9084-4E28-B1F6-F6747B6142C8}" srcId="{6A9D0E5B-B700-43B1-9E94-EFCA7706E2D9}" destId="{D98BA375-0B40-4FEF-B853-CAFF04F1483D}" srcOrd="5" destOrd="0" parTransId="{61F17D34-7DA7-4708-B4E2-02EBBD938F33}" sibTransId="{1AE02615-04AC-46A4-8807-35C0B969C413}"/>
    <dgm:cxn modelId="{9B6DB3FD-17B9-40D2-BE0E-C48ED44862A4}" type="presOf" srcId="{0748DCA6-99EB-4C5E-9D98-8C50F18C2F8F}" destId="{5C260D5F-689C-48B9-B456-EB11A4A11DCB}" srcOrd="0" destOrd="0" presId="urn:microsoft.com/office/officeart/2005/8/layout/radial1"/>
    <dgm:cxn modelId="{669FD54A-7CF5-44F6-9B6A-85293D39E303}" type="presOf" srcId="{808B05AC-D9BD-4D69-945A-D8A2AA62015E}" destId="{A5718662-B0CB-493E-A289-A3CF0EEC4B2C}" srcOrd="0" destOrd="0" presId="urn:microsoft.com/office/officeart/2005/8/layout/radial1"/>
    <dgm:cxn modelId="{BCA6332B-71BC-4198-96A6-5E63BAD71BFF}" type="presOf" srcId="{F41AD833-F559-45D4-B473-CED43DCA0C20}" destId="{5CFA1491-0BA7-4796-89C2-837ED28B41AB}" srcOrd="0" destOrd="0" presId="urn:microsoft.com/office/officeart/2005/8/layout/radial1"/>
    <dgm:cxn modelId="{D96B5C9B-D6A3-4FD1-8645-2E29C04E89D1}" srcId="{6A9D0E5B-B700-43B1-9E94-EFCA7706E2D9}" destId="{3556962D-4A18-483E-A4B7-D1A4F04E4BDD}" srcOrd="6" destOrd="0" parTransId="{0748DCA6-99EB-4C5E-9D98-8C50F18C2F8F}" sibTransId="{469EA0E1-D574-4A36-9663-457B5D677B58}"/>
    <dgm:cxn modelId="{7973AD59-8156-4AF7-B4B8-CEFD13BDB6D1}" type="presParOf" srcId="{97A867EE-E051-4ED5-AE01-725290A91E5B}" destId="{25C857D1-3CE1-4D1F-AAC5-C2CF8C88E036}" srcOrd="0" destOrd="0" presId="urn:microsoft.com/office/officeart/2005/8/layout/radial1"/>
    <dgm:cxn modelId="{AB19DF49-E8B8-4104-B380-2C4455A0216E}" type="presParOf" srcId="{97A867EE-E051-4ED5-AE01-725290A91E5B}" destId="{5CFA1491-0BA7-4796-89C2-837ED28B41AB}" srcOrd="1" destOrd="0" presId="urn:microsoft.com/office/officeart/2005/8/layout/radial1"/>
    <dgm:cxn modelId="{629BCA86-348C-4FC8-B052-F542C219C9FC}" type="presParOf" srcId="{5CFA1491-0BA7-4796-89C2-837ED28B41AB}" destId="{F933059C-F216-43FD-B8B1-DBC57FABD783}" srcOrd="0" destOrd="0" presId="urn:microsoft.com/office/officeart/2005/8/layout/radial1"/>
    <dgm:cxn modelId="{C690B719-B47C-4D0A-8E96-67E55BE76CE1}" type="presParOf" srcId="{97A867EE-E051-4ED5-AE01-725290A91E5B}" destId="{A5718662-B0CB-493E-A289-A3CF0EEC4B2C}" srcOrd="2" destOrd="0" presId="urn:microsoft.com/office/officeart/2005/8/layout/radial1"/>
    <dgm:cxn modelId="{17B36F39-2CD2-4FFF-9C9C-4DE258151188}" type="presParOf" srcId="{97A867EE-E051-4ED5-AE01-725290A91E5B}" destId="{29E03560-43D6-4EA8-A35B-00F84AB555E5}" srcOrd="3" destOrd="0" presId="urn:microsoft.com/office/officeart/2005/8/layout/radial1"/>
    <dgm:cxn modelId="{ADC5DEA3-1231-4028-8205-7AD214DA6350}" type="presParOf" srcId="{29E03560-43D6-4EA8-A35B-00F84AB555E5}" destId="{5AF4A963-6A05-4484-A774-761C75C0507A}" srcOrd="0" destOrd="0" presId="urn:microsoft.com/office/officeart/2005/8/layout/radial1"/>
    <dgm:cxn modelId="{0469C875-FBDB-4244-924F-C8EEF8D23915}" type="presParOf" srcId="{97A867EE-E051-4ED5-AE01-725290A91E5B}" destId="{201F43F4-58AF-4C20-831E-97F29F704092}" srcOrd="4" destOrd="0" presId="urn:microsoft.com/office/officeart/2005/8/layout/radial1"/>
    <dgm:cxn modelId="{5CF3DFC3-A86F-4C9D-BF75-B60179A7524A}" type="presParOf" srcId="{97A867EE-E051-4ED5-AE01-725290A91E5B}" destId="{776BC89D-5505-447F-A4AD-193AAD32FD7B}" srcOrd="5" destOrd="0" presId="urn:microsoft.com/office/officeart/2005/8/layout/radial1"/>
    <dgm:cxn modelId="{271ABCDC-480E-4DCB-9B5B-5B127236DDB5}" type="presParOf" srcId="{776BC89D-5505-447F-A4AD-193AAD32FD7B}" destId="{50A49915-F419-4C4F-80A3-92EFF2CA3C1A}" srcOrd="0" destOrd="0" presId="urn:microsoft.com/office/officeart/2005/8/layout/radial1"/>
    <dgm:cxn modelId="{B72BFF98-53F2-4DB6-B7E1-285EBB96232D}" type="presParOf" srcId="{97A867EE-E051-4ED5-AE01-725290A91E5B}" destId="{42D9BA9E-304F-4962-A6A3-05480FFD9C8A}" srcOrd="6" destOrd="0" presId="urn:microsoft.com/office/officeart/2005/8/layout/radial1"/>
    <dgm:cxn modelId="{47FE7E23-4E30-409B-A742-1A2E8F18D118}" type="presParOf" srcId="{97A867EE-E051-4ED5-AE01-725290A91E5B}" destId="{688C1C36-55C3-407C-8125-7758CFDB1D1F}" srcOrd="7" destOrd="0" presId="urn:microsoft.com/office/officeart/2005/8/layout/radial1"/>
    <dgm:cxn modelId="{BC5DCC0B-DD39-4420-A9BB-3B5F4E2B87E2}" type="presParOf" srcId="{688C1C36-55C3-407C-8125-7758CFDB1D1F}" destId="{DCC0DD44-A2B9-45D9-9963-C934B3A18351}" srcOrd="0" destOrd="0" presId="urn:microsoft.com/office/officeart/2005/8/layout/radial1"/>
    <dgm:cxn modelId="{476EF32F-8DCF-472F-9431-CA30DD231F4C}" type="presParOf" srcId="{97A867EE-E051-4ED5-AE01-725290A91E5B}" destId="{F9CF24EA-8CA2-4E37-BF33-874654CB27FC}" srcOrd="8" destOrd="0" presId="urn:microsoft.com/office/officeart/2005/8/layout/radial1"/>
    <dgm:cxn modelId="{BD0CDC0F-8421-4A58-A03C-B2AC35F379F0}" type="presParOf" srcId="{97A867EE-E051-4ED5-AE01-725290A91E5B}" destId="{67E54193-1DFD-45D3-A82A-375196A3B227}" srcOrd="9" destOrd="0" presId="urn:microsoft.com/office/officeart/2005/8/layout/radial1"/>
    <dgm:cxn modelId="{D69B31B2-4924-4E75-9391-CE1E438A234B}" type="presParOf" srcId="{67E54193-1DFD-45D3-A82A-375196A3B227}" destId="{A20D4256-614A-4F2E-BD8E-EB6AF712292A}" srcOrd="0" destOrd="0" presId="urn:microsoft.com/office/officeart/2005/8/layout/radial1"/>
    <dgm:cxn modelId="{AA6A8F01-E21B-4677-BB07-AAE40F0EF1CF}" type="presParOf" srcId="{97A867EE-E051-4ED5-AE01-725290A91E5B}" destId="{B0283CD8-B47A-4721-9E98-030355633089}" srcOrd="10" destOrd="0" presId="urn:microsoft.com/office/officeart/2005/8/layout/radial1"/>
    <dgm:cxn modelId="{976689F7-CA1A-46C3-9CB4-8FA68944954F}" type="presParOf" srcId="{97A867EE-E051-4ED5-AE01-725290A91E5B}" destId="{CD08E5B5-99BC-4A66-80DA-8FF54EB074D4}" srcOrd="11" destOrd="0" presId="urn:microsoft.com/office/officeart/2005/8/layout/radial1"/>
    <dgm:cxn modelId="{04233BC4-A512-410F-BA5E-72629362F468}" type="presParOf" srcId="{CD08E5B5-99BC-4A66-80DA-8FF54EB074D4}" destId="{2EF0E179-97D4-4068-B928-1FE2C0FB0269}" srcOrd="0" destOrd="0" presId="urn:microsoft.com/office/officeart/2005/8/layout/radial1"/>
    <dgm:cxn modelId="{C4F6E902-83BF-4532-BCB2-4AF66551EBFE}" type="presParOf" srcId="{97A867EE-E051-4ED5-AE01-725290A91E5B}" destId="{B362DAD4-492C-4D54-AAD6-97A7F0A53F7C}" srcOrd="12" destOrd="0" presId="urn:microsoft.com/office/officeart/2005/8/layout/radial1"/>
    <dgm:cxn modelId="{3727D3D8-3AE4-48EB-9462-E601C4AD13E3}" type="presParOf" srcId="{97A867EE-E051-4ED5-AE01-725290A91E5B}" destId="{5C260D5F-689C-48B9-B456-EB11A4A11DCB}" srcOrd="13" destOrd="0" presId="urn:microsoft.com/office/officeart/2005/8/layout/radial1"/>
    <dgm:cxn modelId="{5B471794-6A87-4EB9-B65E-75ED1D066271}" type="presParOf" srcId="{5C260D5F-689C-48B9-B456-EB11A4A11DCB}" destId="{486A5B36-07CD-4E9A-8EEB-46129EA23EAD}" srcOrd="0" destOrd="0" presId="urn:microsoft.com/office/officeart/2005/8/layout/radial1"/>
    <dgm:cxn modelId="{75CB0651-D897-48BC-8CCB-0EA8CA4BEFF7}" type="presParOf" srcId="{97A867EE-E051-4ED5-AE01-725290A91E5B}" destId="{B4ADA243-21D3-4D9F-83D4-D224A1D4AA26}" srcOrd="1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112CC65-41B1-49D8-B323-506236E0C452}" type="datetimeFigureOut">
              <a:rPr lang="ru-RU"/>
              <a:pPr>
                <a:defRPr/>
              </a:pPr>
              <a:t>20.04.2020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1C1C219-65DF-4DCE-9855-0FDDF3E0927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F774D10-1FB4-46BF-B990-62AB3A97D135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741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EFDC301-F238-42E1-B207-CB36F7BEE6B1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A4BA1-5E32-47FC-8EAA-F5DF2958FFC8}" type="datetimeFigureOut">
              <a:rPr lang="ru-RU"/>
              <a:pPr>
                <a:defRPr/>
              </a:pPr>
              <a:t>20.04.2020</a:t>
            </a:fld>
            <a:endParaRPr lang="ru-RU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3A6F1-8A4C-487C-AB37-94E6B12EF5E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CC12ED-B9AA-4E02-875A-3985F5C57BB7}" type="datetimeFigureOut">
              <a:rPr lang="ru-RU"/>
              <a:pPr>
                <a:defRPr/>
              </a:pPr>
              <a:t>20.04.2020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469488-E23C-4A07-BD65-DFAC546BD9A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345F9-40D7-4177-A299-FBA57C837724}" type="datetimeFigureOut">
              <a:rPr lang="ru-RU"/>
              <a:pPr>
                <a:defRPr/>
              </a:pPr>
              <a:t>20.04.2020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4DEAD-F2F1-4AF4-8FFA-7C2EFFA6F5B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E7B52C-8EF2-4545-9EF5-2F96C8C7F147}" type="datetimeFigureOut">
              <a:rPr lang="ru-RU"/>
              <a:pPr>
                <a:defRPr/>
              </a:pPr>
              <a:t>20.04.2020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EBCF4-461B-46FE-9200-99C58E1044D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BEF92B-0070-46AE-AD17-8C20F9E54ACF}" type="datetimeFigureOut">
              <a:rPr lang="ru-RU"/>
              <a:pPr>
                <a:defRPr/>
              </a:pPr>
              <a:t>20.04.2020</a:t>
            </a:fld>
            <a:endParaRPr lang="ru-RU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9C3DE9-254D-4771-901F-16C3FD23AA5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A9CF2-3177-471C-AA9C-40878F1637A7}" type="datetimeFigureOut">
              <a:rPr lang="ru-RU"/>
              <a:pPr>
                <a:defRPr/>
              </a:pPr>
              <a:t>20.04.2020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0A2EF-3FD9-4CC5-AD2C-D569E0DADA2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5A0A2-252F-47EB-A16D-5CC05C3E4448}" type="datetimeFigureOut">
              <a:rPr lang="ru-RU"/>
              <a:pPr>
                <a:defRPr/>
              </a:pPr>
              <a:t>20.04.2020</a:t>
            </a:fld>
            <a:endParaRPr lang="ru-RU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991B96-803F-4571-89A7-DDEFB674296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FA5FCF-D4BE-40D4-B6D3-B7B8EBB2687A}" type="datetimeFigureOut">
              <a:rPr lang="ru-RU"/>
              <a:pPr>
                <a:defRPr/>
              </a:pPr>
              <a:t>20.04.2020</a:t>
            </a:fld>
            <a:endParaRPr lang="ru-RU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D3292-F5A3-4904-A5E5-21593B1024D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A71A8-DC9D-4507-8C07-53415C258D87}" type="datetimeFigureOut">
              <a:rPr lang="ru-RU"/>
              <a:pPr>
                <a:defRPr/>
              </a:pPr>
              <a:t>20.04.2020</a:t>
            </a:fld>
            <a:endParaRPr lang="ru-RU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BE03A-E15F-4E4A-AB5C-702EDC16646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25614E-FD65-4192-BF57-D5C81EBBA44C}" type="datetimeFigureOut">
              <a:rPr lang="ru-RU"/>
              <a:pPr>
                <a:defRPr/>
              </a:pPr>
              <a:t>20.04.2020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EE104-EA4A-4187-913C-975C32F1A45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8B5C3-ED8F-4563-AD5F-6A7F2A70CE0A}" type="datetimeFigureOut">
              <a:rPr lang="ru-RU"/>
              <a:pPr>
                <a:defRPr/>
              </a:pPr>
              <a:t>20.04.2020</a:t>
            </a:fld>
            <a:endParaRPr lang="ru-RU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5417B-6108-4320-B1A2-C4EA58CE384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5668C9B-C81C-4372-A5C5-42B8CAA18F65}" type="datetimeFigureOut">
              <a:rPr lang="ru-RU"/>
              <a:pPr>
                <a:defRPr/>
              </a:pPr>
              <a:t>20.04.2020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0AF60DD-58A2-4556-AD7E-D490E00BBF3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74" r:id="rId9"/>
    <p:sldLayoutId id="2147483665" r:id="rId10"/>
    <p:sldLayoutId id="2147483664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Calibri" pitchFamily="34" charset="0"/>
        </a:defRPr>
      </a:lvl2pPr>
      <a:lvl3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Calibri" pitchFamily="34" charset="0"/>
        </a:defRPr>
      </a:lvl3pPr>
      <a:lvl4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Calibri" pitchFamily="34" charset="0"/>
        </a:defRPr>
      </a:lvl4pPr>
      <a:lvl5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Calibri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404664"/>
            <a:ext cx="7175351" cy="5544616"/>
          </a:xfrm>
        </p:spPr>
        <p:txBody>
          <a:bodyPr/>
          <a:lstStyle/>
          <a:p>
            <a:pPr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4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ОРГАНИЗАЦИЯ </a:t>
            </a:r>
            <a:br>
              <a:rPr lang="ru-RU" sz="4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ВНЕКЛАССНОЙ РАБОТЫ </a:t>
            </a:r>
            <a:br>
              <a:rPr lang="ru-RU" sz="4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РУССКОМУ ЯЗЫКУ</a:t>
            </a:r>
            <a:br>
              <a:rPr lang="ru-RU" sz="4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УЧРЕЖДЕНИЯХ </a:t>
            </a:r>
            <a:br>
              <a:rPr lang="ru-RU" sz="4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ЗАКРЫТОГО ТИПА</a:t>
            </a:r>
            <a:endParaRPr lang="ru-RU" sz="4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620689"/>
            <a:ext cx="6409084" cy="4248472"/>
          </a:xfrm>
        </p:spPr>
        <p:txBody>
          <a:bodyPr>
            <a:normAutofit fontScale="90000"/>
          </a:bodyPr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3000" dirty="0"/>
              <a:t>         Эпиграф: </a:t>
            </a:r>
            <a:br>
              <a:rPr lang="ru-RU" sz="3000" dirty="0"/>
            </a:br>
            <a:r>
              <a:rPr lang="ru-RU" sz="3000" dirty="0"/>
              <a:t/>
            </a:r>
            <a:br>
              <a:rPr lang="ru-RU" sz="3000" dirty="0"/>
            </a:br>
            <a:r>
              <a:rPr lang="ru-RU" sz="3000" dirty="0"/>
              <a:t/>
            </a:r>
            <a:br>
              <a:rPr lang="ru-RU" sz="3000" dirty="0"/>
            </a:br>
            <a:r>
              <a:rPr lang="ru-RU" dirty="0">
                <a:solidFill>
                  <a:srgbClr val="FF5050"/>
                </a:solidFill>
              </a:rPr>
              <a:t>То, как  мы  мыслим, </a:t>
            </a:r>
            <a:br>
              <a:rPr lang="ru-RU" dirty="0">
                <a:solidFill>
                  <a:srgbClr val="FF5050"/>
                </a:solidFill>
              </a:rPr>
            </a:br>
            <a:r>
              <a:rPr lang="ru-RU" dirty="0">
                <a:solidFill>
                  <a:srgbClr val="FF5050"/>
                </a:solidFill>
              </a:rPr>
              <a:t>и формирует  события нашей   жизни.</a:t>
            </a:r>
            <a:br>
              <a:rPr lang="ru-RU" dirty="0">
                <a:solidFill>
                  <a:srgbClr val="FF5050"/>
                </a:solidFill>
              </a:rPr>
            </a:br>
            <a:endParaRPr lang="ru-RU" dirty="0">
              <a:solidFill>
                <a:srgbClr val="FF5050"/>
              </a:solidFill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468313" y="1557338"/>
            <a:ext cx="5915025" cy="4525962"/>
          </a:xfrm>
        </p:spPr>
        <p:txBody>
          <a:bodyPr rtlCol="0">
            <a:norm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ru-RU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ru-RU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ru-RU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5603" name="Picture 5" descr="AG00013_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04025" y="188913"/>
            <a:ext cx="2147888" cy="180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Picture 6" descr="AG00024_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08400" y="5805488"/>
            <a:ext cx="1428750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5" name="Picture 7" descr="AG00029_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9388" y="4687888"/>
            <a:ext cx="2736850" cy="217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6" name="Picture 8" descr="AG00036_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72225" y="4076700"/>
            <a:ext cx="2771775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7" name="Picture 9" descr="AG00208_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-1108742">
            <a:off x="409575" y="280988"/>
            <a:ext cx="1004888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15" descr="00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32588" y="4578350"/>
            <a:ext cx="2146300" cy="2011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30213" y="260350"/>
            <a:ext cx="8713787" cy="619283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ru-RU" smtClean="0"/>
          </a:p>
          <a:p>
            <a:pPr>
              <a:buFont typeface="Wingdings" pitchFamily="2" charset="2"/>
              <a:buNone/>
            </a:pPr>
            <a:endParaRPr lang="ru-RU" smtClean="0"/>
          </a:p>
          <a:p>
            <a:pPr>
              <a:buFont typeface="Wingdings" pitchFamily="2" charset="2"/>
              <a:buNone/>
            </a:pPr>
            <a:endParaRPr lang="ru-RU" smtClean="0"/>
          </a:p>
        </p:txBody>
      </p:sp>
      <p:graphicFrame>
        <p:nvGraphicFramePr>
          <p:cNvPr id="10256" name="Group 16"/>
          <p:cNvGraphicFramePr>
            <a:graphicFrameLocks noGrp="1"/>
          </p:cNvGraphicFramePr>
          <p:nvPr/>
        </p:nvGraphicFramePr>
        <p:xfrm>
          <a:off x="0" y="0"/>
          <a:ext cx="9144000" cy="6669088"/>
        </p:xfrm>
        <a:graphic>
          <a:graphicData uri="http://schemas.openxmlformats.org/drawingml/2006/table">
            <a:tbl>
              <a:tblPr/>
              <a:tblGrid>
                <a:gridCol w="4573588"/>
                <a:gridCol w="4570412"/>
              </a:tblGrid>
              <a:tr h="6669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Verdana" pitchFamily="34" charset="0"/>
                        </a:rPr>
                        <a:t>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5050"/>
                          </a:solidFill>
                          <a:effectLst/>
                          <a:latin typeface="Verdana" pitchFamily="34" charset="0"/>
                        </a:rPr>
                        <a:t>Старославянская    азбука: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А    Азъ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Б    Буки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В    Веди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Г    Глаголь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Д    Добро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Е    Есть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Ж   Живете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</a:t>
                      </a: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 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ъло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З   Земля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И   Иже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 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Ижей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К   Како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Л   Люди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М   Мыслъте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Н   Наш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О    Онъ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П   Покой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88913"/>
            <a:ext cx="8001000" cy="1655762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600" b="1" u="sng" smtClean="0"/>
              <a:t>Старославянский: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4000" b="1" smtClean="0">
                <a:solidFill>
                  <a:srgbClr val="FF5050"/>
                </a:solidFill>
              </a:rPr>
              <a:t>АЗ БУКИ ВЕДИ, ГЛАГОЛЬ ДОБРО  ЕСТЬ</a:t>
            </a:r>
            <a:r>
              <a:rPr lang="ru-RU" sz="4000" b="1" smtClean="0"/>
              <a:t>  </a:t>
            </a:r>
            <a:r>
              <a:rPr lang="ru-RU" sz="3200" b="1" smtClean="0"/>
              <a:t>(буки-боги)</a:t>
            </a:r>
          </a:p>
        </p:txBody>
      </p:sp>
      <p:sp>
        <p:nvSpPr>
          <p:cNvPr id="27650" name="Rectangle 4"/>
          <p:cNvSpPr>
            <a:spLocks noChangeArrowheads="1"/>
          </p:cNvSpPr>
          <p:nvPr/>
        </p:nvSpPr>
        <p:spPr bwMode="auto">
          <a:xfrm>
            <a:off x="323850" y="1935163"/>
            <a:ext cx="8569325" cy="442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3000" b="1" u="sng">
                <a:latin typeface="Calibri" pitchFamily="34" charset="0"/>
              </a:rPr>
              <a:t>Современный русский:</a:t>
            </a:r>
          </a:p>
          <a:p>
            <a:endParaRPr lang="ru-RU" sz="3000" b="1" u="sng">
              <a:latin typeface="Calibri" pitchFamily="34" charset="0"/>
            </a:endParaRPr>
          </a:p>
          <a:p>
            <a:pPr algn="ctr"/>
            <a:r>
              <a:rPr lang="ru-RU" sz="4000" b="1" u="sng">
                <a:solidFill>
                  <a:srgbClr val="FF5050"/>
                </a:solidFill>
                <a:latin typeface="Calibri" pitchFamily="34" charset="0"/>
              </a:rPr>
              <a:t>Я  БОГОВ  ВЕДАЮ</a:t>
            </a:r>
            <a:r>
              <a:rPr lang="ru-RU" sz="3600" b="1" u="sng">
                <a:solidFill>
                  <a:srgbClr val="FF5050"/>
                </a:solidFill>
                <a:latin typeface="Calibri" pitchFamily="34" charset="0"/>
              </a:rPr>
              <a:t>  </a:t>
            </a:r>
            <a:r>
              <a:rPr lang="ru-RU" sz="2600" b="1" u="sng">
                <a:solidFill>
                  <a:srgbClr val="FF5050"/>
                </a:solidFill>
                <a:latin typeface="Calibri" pitchFamily="34" charset="0"/>
              </a:rPr>
              <a:t>(ПОЗНАЮ),</a:t>
            </a:r>
            <a:r>
              <a:rPr lang="ru-RU" sz="3600" b="1" u="sng">
                <a:solidFill>
                  <a:srgbClr val="FF5050"/>
                </a:solidFill>
                <a:latin typeface="Calibri" pitchFamily="34" charset="0"/>
              </a:rPr>
              <a:t> </a:t>
            </a:r>
            <a:r>
              <a:rPr lang="ru-RU" sz="4000" b="1" u="sng">
                <a:solidFill>
                  <a:srgbClr val="FF5050"/>
                </a:solidFill>
                <a:latin typeface="Calibri" pitchFamily="34" charset="0"/>
              </a:rPr>
              <a:t>ГЛАГОЛАЯ</a:t>
            </a:r>
            <a:r>
              <a:rPr lang="ru-RU" sz="3600" b="1" u="sng">
                <a:solidFill>
                  <a:srgbClr val="FF5050"/>
                </a:solidFill>
                <a:latin typeface="Calibri" pitchFamily="34" charset="0"/>
              </a:rPr>
              <a:t>  </a:t>
            </a:r>
            <a:r>
              <a:rPr lang="ru-RU" sz="2600" b="1" u="sng">
                <a:solidFill>
                  <a:srgbClr val="FF5050"/>
                </a:solidFill>
                <a:latin typeface="Calibri" pitchFamily="34" charset="0"/>
              </a:rPr>
              <a:t>(ДЕЛАЯ)</a:t>
            </a:r>
            <a:r>
              <a:rPr lang="ru-RU" sz="3600" b="1" u="sng">
                <a:solidFill>
                  <a:srgbClr val="FF5050"/>
                </a:solidFill>
                <a:latin typeface="Calibri" pitchFamily="34" charset="0"/>
              </a:rPr>
              <a:t>  ДОБРО ЕСТЬ   </a:t>
            </a:r>
            <a:r>
              <a:rPr lang="ru-RU" sz="2600" b="1" u="sng">
                <a:solidFill>
                  <a:srgbClr val="FF5050"/>
                </a:solidFill>
                <a:latin typeface="Calibri" pitchFamily="34" charset="0"/>
              </a:rPr>
              <a:t>(ПРОЯВЛЯЯ),</a:t>
            </a:r>
            <a:r>
              <a:rPr lang="ru-RU" sz="3600" b="1">
                <a:solidFill>
                  <a:srgbClr val="FF5050"/>
                </a:solidFill>
                <a:latin typeface="Calibri" pitchFamily="34" charset="0"/>
              </a:rPr>
              <a:t> </a:t>
            </a:r>
          </a:p>
          <a:p>
            <a:pPr algn="ctr"/>
            <a:r>
              <a:rPr lang="ru-RU" sz="3600" b="1">
                <a:latin typeface="Calibri" pitchFamily="34" charset="0"/>
              </a:rPr>
              <a:t>или</a:t>
            </a:r>
            <a:endParaRPr lang="ru-RU" sz="3600">
              <a:latin typeface="Calibri" pitchFamily="34" charset="0"/>
            </a:endParaRPr>
          </a:p>
          <a:p>
            <a:pPr algn="ctr"/>
            <a:r>
              <a:rPr lang="ru-RU" sz="3600" b="1" u="sng">
                <a:solidFill>
                  <a:srgbClr val="FF5050"/>
                </a:solidFill>
                <a:latin typeface="Calibri" pitchFamily="34" charset="0"/>
              </a:rPr>
              <a:t>Я   ПОЗНАЮ   БОГОВ    ЧЕРЕЗ ДЕЛАНИЕ     ДОБРА!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88913"/>
            <a:ext cx="8893175" cy="666908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b="1" smtClean="0"/>
              <a:t>     </a:t>
            </a:r>
            <a:r>
              <a:rPr lang="ru-RU" sz="4000" b="1" u="sng" smtClean="0"/>
              <a:t>Старославянский:</a:t>
            </a:r>
          </a:p>
          <a:p>
            <a:pPr>
              <a:buFont typeface="Wingdings" pitchFamily="2" charset="2"/>
              <a:buNone/>
            </a:pPr>
            <a:r>
              <a:rPr lang="ru-RU" b="1" u="sng" smtClean="0">
                <a:solidFill>
                  <a:srgbClr val="FF5050"/>
                </a:solidFill>
              </a:rPr>
              <a:t>      </a:t>
            </a:r>
            <a:r>
              <a:rPr lang="ru-RU" sz="4000" b="1" u="sng" smtClean="0">
                <a:solidFill>
                  <a:srgbClr val="FF5050"/>
                </a:solidFill>
              </a:rPr>
              <a:t>ЖИВИТЕ    ЗЕЛО  ЗЕМЛЯ</a:t>
            </a:r>
            <a:r>
              <a:rPr lang="ru-RU" sz="4000" b="1" smtClean="0"/>
              <a:t>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ru-RU" sz="4000" b="1" smtClean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ru-RU" b="1" smtClean="0"/>
              <a:t>      </a:t>
            </a:r>
            <a:r>
              <a:rPr lang="ru-RU" sz="4000" b="1" u="sng" smtClean="0"/>
              <a:t>Современный русский:</a:t>
            </a:r>
          </a:p>
          <a:p>
            <a:pPr>
              <a:buFont typeface="Wingdings" pitchFamily="2" charset="2"/>
              <a:buNone/>
            </a:pPr>
            <a:r>
              <a:rPr lang="ru-RU" b="1" u="sng" smtClean="0">
                <a:solidFill>
                  <a:srgbClr val="FF5050"/>
                </a:solidFill>
              </a:rPr>
              <a:t>  1. </a:t>
            </a:r>
            <a:r>
              <a:rPr lang="ru-RU" sz="4000" b="1" u="sng" smtClean="0">
                <a:solidFill>
                  <a:srgbClr val="FF5050"/>
                </a:solidFill>
              </a:rPr>
              <a:t>ЖИВИТЕ ЗЕЛО</a:t>
            </a:r>
            <a:r>
              <a:rPr lang="ru-RU" b="1" u="sng" smtClean="0">
                <a:solidFill>
                  <a:srgbClr val="FF5050"/>
                </a:solidFill>
              </a:rPr>
              <a:t> </a:t>
            </a:r>
            <a:r>
              <a:rPr lang="ru-RU" b="1" smtClean="0">
                <a:solidFill>
                  <a:srgbClr val="FF5050"/>
                </a:solidFill>
              </a:rPr>
              <a:t>(очень)</a:t>
            </a:r>
            <a:r>
              <a:rPr lang="ru-RU" b="1" smtClean="0"/>
              <a:t> </a:t>
            </a:r>
            <a:r>
              <a:rPr lang="ru-RU" sz="4000" b="1" u="sng" smtClean="0">
                <a:solidFill>
                  <a:srgbClr val="FF5050"/>
                </a:solidFill>
              </a:rPr>
              <a:t>ЗЕМЛЁЙ </a:t>
            </a:r>
            <a:r>
              <a:rPr lang="ru-RU" sz="4000" b="1" smtClean="0">
                <a:solidFill>
                  <a:srgbClr val="FF5050"/>
                </a:solidFill>
              </a:rPr>
              <a:t>-</a:t>
            </a:r>
            <a:r>
              <a:rPr lang="ru-RU" b="1" smtClean="0"/>
              <a:t> будьте ближе к земле, </a:t>
            </a:r>
          </a:p>
          <a:p>
            <a:pPr>
              <a:buFont typeface="Wingdings" pitchFamily="2" charset="2"/>
              <a:buNone/>
            </a:pPr>
            <a:endParaRPr lang="ru-RU" b="1" smtClean="0"/>
          </a:p>
          <a:p>
            <a:pPr>
              <a:buFont typeface="Wingdings" pitchFamily="2" charset="2"/>
              <a:buNone/>
            </a:pPr>
            <a:r>
              <a:rPr lang="ru-RU" sz="4000" b="1" u="sng" smtClean="0">
                <a:solidFill>
                  <a:srgbClr val="FF5050"/>
                </a:solidFill>
              </a:rPr>
              <a:t>   2. ЗЕМЛЯ   ЗЕЛО</a:t>
            </a:r>
            <a:r>
              <a:rPr lang="ru-RU" b="1" u="sng" smtClean="0">
                <a:solidFill>
                  <a:srgbClr val="FF5050"/>
                </a:solidFill>
              </a:rPr>
              <a:t> </a:t>
            </a:r>
            <a:r>
              <a:rPr lang="ru-RU" b="1" smtClean="0">
                <a:solidFill>
                  <a:srgbClr val="FF5050"/>
                </a:solidFill>
              </a:rPr>
              <a:t>(очень)</a:t>
            </a:r>
            <a:r>
              <a:rPr lang="ru-RU" b="1" u="sng" smtClean="0">
                <a:solidFill>
                  <a:srgbClr val="FF5050"/>
                </a:solidFill>
              </a:rPr>
              <a:t>   </a:t>
            </a:r>
            <a:r>
              <a:rPr lang="ru-RU" sz="4000" b="1" u="sng" smtClean="0">
                <a:solidFill>
                  <a:srgbClr val="FF5050"/>
                </a:solidFill>
              </a:rPr>
              <a:t>ЖИВАЯ.</a:t>
            </a:r>
          </a:p>
          <a:p>
            <a:pPr>
              <a:buFont typeface="Wingdings" pitchFamily="2" charset="2"/>
              <a:buNone/>
            </a:pPr>
            <a:endParaRPr lang="ru-RU" sz="4000" b="1" u="sng" smtClean="0">
              <a:solidFill>
                <a:srgbClr val="FF5050"/>
              </a:solidFill>
            </a:endParaRPr>
          </a:p>
        </p:txBody>
      </p:sp>
      <p:pic>
        <p:nvPicPr>
          <p:cNvPr id="28674" name="Picture 4" descr="dobrot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92950" y="4475163"/>
            <a:ext cx="2232025" cy="219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Прямоугольник 1"/>
          <p:cNvSpPr>
            <a:spLocks noChangeArrowheads="1"/>
          </p:cNvSpPr>
          <p:nvPr/>
        </p:nvSpPr>
        <p:spPr bwMode="auto">
          <a:xfrm>
            <a:off x="468313" y="404813"/>
            <a:ext cx="7559675" cy="5694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u="sng">
                <a:latin typeface="Calibri" pitchFamily="34" charset="0"/>
              </a:rPr>
              <a:t>Старославянский:</a:t>
            </a:r>
            <a:r>
              <a:rPr lang="ru-RU" sz="2400" b="1">
                <a:latin typeface="Calibri" pitchFamily="34" charset="0"/>
              </a:rPr>
              <a:t> </a:t>
            </a:r>
            <a:endParaRPr lang="ru-RU" sz="2400">
              <a:latin typeface="Calibri" pitchFamily="34" charset="0"/>
            </a:endParaRPr>
          </a:p>
          <a:p>
            <a:r>
              <a:rPr lang="ru-RU" sz="2800" b="1">
                <a:latin typeface="Calibri" pitchFamily="34" charset="0"/>
              </a:rPr>
              <a:t> </a:t>
            </a:r>
            <a:endParaRPr lang="ru-RU" sz="2800">
              <a:latin typeface="Calibri" pitchFamily="34" charset="0"/>
            </a:endParaRPr>
          </a:p>
          <a:p>
            <a:r>
              <a:rPr lang="ru-RU" sz="2800" b="1">
                <a:solidFill>
                  <a:srgbClr val="FF0000"/>
                </a:solidFill>
                <a:latin typeface="Calibri" pitchFamily="34" charset="0"/>
              </a:rPr>
              <a:t>И-  ИЖЕ                                 </a:t>
            </a:r>
            <a:r>
              <a:rPr lang="ru-RU" sz="2800" b="1">
                <a:latin typeface="Calibri" pitchFamily="34" charset="0"/>
              </a:rPr>
              <a:t>И</a:t>
            </a:r>
            <a:endParaRPr lang="ru-RU" sz="2800">
              <a:latin typeface="Calibri" pitchFamily="34" charset="0"/>
            </a:endParaRPr>
          </a:p>
          <a:p>
            <a:r>
              <a:rPr lang="ru-RU" sz="2800" b="1">
                <a:solidFill>
                  <a:srgbClr val="FF0000"/>
                </a:solidFill>
                <a:latin typeface="Calibri" pitchFamily="34" charset="0"/>
              </a:rPr>
              <a:t>К – КАКО                                </a:t>
            </a:r>
            <a:r>
              <a:rPr lang="ru-RU" sz="2800" b="1">
                <a:latin typeface="Calibri" pitchFamily="34" charset="0"/>
              </a:rPr>
              <a:t>КАК</a:t>
            </a:r>
            <a:endParaRPr lang="ru-RU" sz="2800">
              <a:latin typeface="Calibri" pitchFamily="34" charset="0"/>
            </a:endParaRPr>
          </a:p>
          <a:p>
            <a:r>
              <a:rPr lang="ru-RU" sz="2800" b="1">
                <a:solidFill>
                  <a:srgbClr val="FF0000"/>
                </a:solidFill>
                <a:latin typeface="Calibri" pitchFamily="34" charset="0"/>
              </a:rPr>
              <a:t>Л – ЛЮДИ                              </a:t>
            </a:r>
            <a:r>
              <a:rPr lang="ru-RU" sz="2800" b="1">
                <a:latin typeface="Calibri" pitchFamily="34" charset="0"/>
              </a:rPr>
              <a:t>ЛЮДИ</a:t>
            </a:r>
            <a:endParaRPr lang="ru-RU" sz="2800">
              <a:latin typeface="Calibri" pitchFamily="34" charset="0"/>
            </a:endParaRPr>
          </a:p>
          <a:p>
            <a:r>
              <a:rPr lang="ru-RU" sz="2800" b="1">
                <a:solidFill>
                  <a:srgbClr val="FF0000"/>
                </a:solidFill>
                <a:latin typeface="Calibri" pitchFamily="34" charset="0"/>
              </a:rPr>
              <a:t>М – МЫСЛИТЕ</a:t>
            </a:r>
            <a:r>
              <a:rPr lang="ru-RU" sz="2800" b="1">
                <a:latin typeface="Calibri" pitchFamily="34" charset="0"/>
              </a:rPr>
              <a:t>                        МЫСЛИТЕ</a:t>
            </a:r>
            <a:endParaRPr lang="ru-RU" sz="2800">
              <a:latin typeface="Calibri" pitchFamily="34" charset="0"/>
            </a:endParaRPr>
          </a:p>
          <a:p>
            <a:r>
              <a:rPr lang="ru-RU" sz="2800" b="1">
                <a:solidFill>
                  <a:srgbClr val="FF0000"/>
                </a:solidFill>
                <a:latin typeface="Calibri" pitchFamily="34" charset="0"/>
              </a:rPr>
              <a:t>Н – НАШ                                 </a:t>
            </a:r>
            <a:r>
              <a:rPr lang="ru-RU" sz="2800" b="1">
                <a:latin typeface="Calibri" pitchFamily="34" charset="0"/>
              </a:rPr>
              <a:t>НАШ</a:t>
            </a:r>
            <a:endParaRPr lang="ru-RU" sz="2800">
              <a:latin typeface="Calibri" pitchFamily="34" charset="0"/>
            </a:endParaRPr>
          </a:p>
          <a:p>
            <a:r>
              <a:rPr lang="ru-RU" sz="2800" b="1">
                <a:solidFill>
                  <a:srgbClr val="FF0000"/>
                </a:solidFill>
                <a:latin typeface="Calibri" pitchFamily="34" charset="0"/>
              </a:rPr>
              <a:t>О – ОНЪ                                 </a:t>
            </a:r>
            <a:r>
              <a:rPr lang="ru-RU" sz="2800" b="1">
                <a:latin typeface="Calibri" pitchFamily="34" charset="0"/>
              </a:rPr>
              <a:t>ОН</a:t>
            </a:r>
            <a:endParaRPr lang="ru-RU" sz="2800">
              <a:latin typeface="Calibri" pitchFamily="34" charset="0"/>
            </a:endParaRPr>
          </a:p>
          <a:p>
            <a:r>
              <a:rPr lang="ru-RU" sz="2800" b="1">
                <a:solidFill>
                  <a:srgbClr val="FF0000"/>
                </a:solidFill>
                <a:latin typeface="Calibri" pitchFamily="34" charset="0"/>
              </a:rPr>
              <a:t>П – ПОКОЙ</a:t>
            </a:r>
            <a:r>
              <a:rPr lang="ru-RU" sz="2800" b="1">
                <a:latin typeface="Calibri" pitchFamily="34" charset="0"/>
              </a:rPr>
              <a:t>                             ПОКОЙ</a:t>
            </a:r>
          </a:p>
          <a:p>
            <a:endParaRPr lang="ru-RU" sz="2800" b="1">
              <a:latin typeface="Calibri" pitchFamily="34" charset="0"/>
            </a:endParaRPr>
          </a:p>
          <a:p>
            <a:r>
              <a:rPr lang="ru-RU" sz="2400" b="1" u="sng">
                <a:latin typeface="Calibri" pitchFamily="34" charset="0"/>
              </a:rPr>
              <a:t>Современный русский</a:t>
            </a:r>
            <a:endParaRPr lang="ru-RU" sz="2400" u="sng">
              <a:latin typeface="Calibri" pitchFamily="34" charset="0"/>
            </a:endParaRPr>
          </a:p>
          <a:p>
            <a:r>
              <a:rPr lang="ru-RU" sz="2800" b="1" u="sng">
                <a:solidFill>
                  <a:srgbClr val="C00000"/>
                </a:solidFill>
                <a:latin typeface="Calibri" pitchFamily="34" charset="0"/>
              </a:rPr>
              <a:t>И как</a:t>
            </a:r>
            <a:r>
              <a:rPr lang="ru-RU" sz="2800" b="1">
                <a:solidFill>
                  <a:srgbClr val="C00000"/>
                </a:solidFill>
                <a:latin typeface="Calibri" pitchFamily="34" charset="0"/>
              </a:rPr>
              <a:t> вы, </a:t>
            </a:r>
            <a:r>
              <a:rPr lang="ru-RU" sz="2800" b="1" u="sng">
                <a:solidFill>
                  <a:srgbClr val="C00000"/>
                </a:solidFill>
                <a:latin typeface="Calibri" pitchFamily="34" charset="0"/>
              </a:rPr>
              <a:t>люди,  мыслите</a:t>
            </a:r>
            <a:r>
              <a:rPr lang="ru-RU" sz="2800" b="1">
                <a:solidFill>
                  <a:srgbClr val="C00000"/>
                </a:solidFill>
                <a:latin typeface="Calibri" pitchFamily="34" charset="0"/>
              </a:rPr>
              <a:t>, таким будет ваш </a:t>
            </a:r>
            <a:r>
              <a:rPr lang="ru-RU" sz="2800" b="1" u="sng">
                <a:solidFill>
                  <a:srgbClr val="C00000"/>
                </a:solidFill>
                <a:latin typeface="Calibri" pitchFamily="34" charset="0"/>
              </a:rPr>
              <a:t>покой</a:t>
            </a:r>
            <a:endParaRPr lang="ru-RU" sz="2800">
              <a:solidFill>
                <a:srgbClr val="C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5" descr="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2" name="Rectangle 4"/>
          <p:cNvSpPr>
            <a:spLocks noChangeArrowheads="1"/>
          </p:cNvSpPr>
          <p:nvPr/>
        </p:nvSpPr>
        <p:spPr bwMode="auto">
          <a:xfrm>
            <a:off x="250825" y="260350"/>
            <a:ext cx="8642350" cy="512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3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ru-RU" sz="5000" b="1">
                <a:solidFill>
                  <a:srgbClr val="FF5050"/>
                </a:solidFill>
                <a:latin typeface="Calibri" pitchFamily="34" charset="0"/>
              </a:rPr>
              <a:t>  </a:t>
            </a:r>
            <a:r>
              <a:rPr lang="ru-RU" sz="5500" b="1">
                <a:solidFill>
                  <a:srgbClr val="FF5050"/>
                </a:solidFill>
                <a:latin typeface="Calibri" pitchFamily="34" charset="0"/>
              </a:rPr>
              <a:t>В русской  азбуке скрыт  глубокий смысл,  похожий на  напутствие потомкам.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00113" y="549275"/>
            <a:ext cx="7200900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Отгадать </a:t>
            </a:r>
            <a:r>
              <a:rPr lang="ru-RU" sz="2400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загадку </a:t>
            </a:r>
            <a:r>
              <a:rPr lang="ru-RU" sz="2400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- анаграмму </a:t>
            </a:r>
            <a:endParaRPr lang="ru-RU" sz="2400" dirty="0">
              <a:solidFill>
                <a:schemeClr val="bg2">
                  <a:lumMod val="50000"/>
                </a:schemeClr>
              </a:solidFill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(</a:t>
            </a:r>
            <a:r>
              <a:rPr lang="ru-RU" sz="2400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слово, образованное путем перестановки всех букв исходного слова):</a:t>
            </a:r>
          </a:p>
        </p:txBody>
      </p:sp>
      <p:sp>
        <p:nvSpPr>
          <p:cNvPr id="31746" name="Прямоугольник 2"/>
          <p:cNvSpPr>
            <a:spLocks noChangeArrowheads="1"/>
          </p:cNvSpPr>
          <p:nvPr/>
        </p:nvSpPr>
        <p:spPr bwMode="auto">
          <a:xfrm>
            <a:off x="684213" y="2636838"/>
            <a:ext cx="74168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alibri" pitchFamily="34" charset="0"/>
              </a:rPr>
              <a:t>Под седоком я мчусь как птица.</a:t>
            </a:r>
          </a:p>
          <a:p>
            <a:r>
              <a:rPr lang="ru-RU" sz="2400">
                <a:latin typeface="Calibri" pitchFamily="34" charset="0"/>
              </a:rPr>
              <a:t>Но справа буква лишь одна</a:t>
            </a:r>
          </a:p>
          <a:p>
            <a:r>
              <a:rPr lang="ru-RU" sz="2400">
                <a:latin typeface="Calibri" pitchFamily="34" charset="0"/>
              </a:rPr>
              <a:t>На левый край переместится, </a:t>
            </a:r>
          </a:p>
          <a:p>
            <a:r>
              <a:rPr lang="ru-RU" sz="2400">
                <a:latin typeface="Calibri" pitchFamily="34" charset="0"/>
              </a:rPr>
              <a:t>Вмиг превращусь я в грызуна. (Рысак - крыса)</a:t>
            </a:r>
          </a:p>
          <a:p>
            <a:r>
              <a:rPr lang="ru-RU" sz="2400">
                <a:latin typeface="Calibri" pitchFamily="34" charset="0"/>
              </a:rPr>
              <a:t> </a:t>
            </a:r>
          </a:p>
          <a:p>
            <a:r>
              <a:rPr lang="ru-RU" sz="2400">
                <a:latin typeface="Calibri" pitchFamily="34" charset="0"/>
              </a:rPr>
              <a:t>Читаем мы направо смело – </a:t>
            </a:r>
          </a:p>
          <a:p>
            <a:r>
              <a:rPr lang="ru-RU" sz="2400">
                <a:latin typeface="Calibri" pitchFamily="34" charset="0"/>
              </a:rPr>
              <a:t>Геометрическое тело.</a:t>
            </a:r>
          </a:p>
          <a:p>
            <a:r>
              <a:rPr lang="ru-RU" sz="2400">
                <a:latin typeface="Calibri" pitchFamily="34" charset="0"/>
              </a:rPr>
              <a:t>Прочтем же справа мы налево – </a:t>
            </a:r>
          </a:p>
          <a:p>
            <a:r>
              <a:rPr lang="ru-RU" sz="2400">
                <a:latin typeface="Calibri" pitchFamily="34" charset="0"/>
              </a:rPr>
              <a:t>Увидим разновидность древа. (Куб - бук)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393224"/>
          </a:xfrm>
        </p:spPr>
        <p:txBody>
          <a:bodyPr rtlCol="0"/>
          <a:lstStyle/>
          <a:p>
            <a:pPr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/>
              <a:t>Коломенская верста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321216"/>
          </a:xfrm>
        </p:spPr>
        <p:txBody>
          <a:bodyPr rtlCol="0"/>
          <a:lstStyle/>
          <a:p>
            <a:pPr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/>
              <a:t>Дым коромыслом</a:t>
            </a:r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683568" y="5589240"/>
            <a:ext cx="7992887" cy="936104"/>
          </a:xfrm>
        </p:spPr>
        <p:txBody>
          <a:bodyPr/>
          <a:lstStyle/>
          <a:p>
            <a:pPr marL="0" indent="0" algn="l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800" dirty="0" smtClean="0"/>
              <a:t>Угадай, какие фразеологизмы зашифрованы в рисунке</a:t>
            </a:r>
            <a:endParaRPr lang="ru-RU" sz="2800" dirty="0"/>
          </a:p>
        </p:txBody>
      </p:sp>
      <p:pic>
        <p:nvPicPr>
          <p:cNvPr id="32772" name="Рисунок 1" descr="Описание: http://ped-kopilka.ru/upload/blogs/26930_add41e6d75ef02b5d0e40d6cd7ed2e9d.jpg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611188" y="1155700"/>
            <a:ext cx="3529012" cy="4289425"/>
          </a:xfrm>
        </p:spPr>
      </p:pic>
      <p:pic>
        <p:nvPicPr>
          <p:cNvPr id="32773" name="Рисунок 2" descr="Описание: http://ped-kopilka.ru/upload/blogs/26930_b3565e8fa0d3966f0ea00dc8686c4d7c.jpg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/>
          <a:srcRect/>
          <a:stretch>
            <a:fillRect/>
          </a:stretch>
        </p:blipFill>
        <p:spPr>
          <a:xfrm>
            <a:off x="5076825" y="1062038"/>
            <a:ext cx="3455988" cy="44640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5517232"/>
            <a:ext cx="8784975" cy="864096"/>
          </a:xfrm>
        </p:spPr>
        <p:txBody>
          <a:bodyPr/>
          <a:lstStyle/>
          <a:p>
            <a:pPr marL="320040" indent="-320040" algn="l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2800" dirty="0" smtClean="0"/>
              <a:t>Козел отпущения               Всыпать по первое </a:t>
            </a:r>
            <a:br>
              <a:rPr lang="ru-RU" sz="2800" dirty="0" smtClean="0"/>
            </a:br>
            <a:r>
              <a:rPr lang="ru-RU" sz="2800" dirty="0"/>
              <a:t> </a:t>
            </a:r>
            <a:r>
              <a:rPr lang="ru-RU" sz="2800" dirty="0" smtClean="0"/>
              <a:t>                                                                  число</a:t>
            </a:r>
            <a:endParaRPr lang="ru-RU" sz="2800" dirty="0"/>
          </a:p>
        </p:txBody>
      </p:sp>
      <p:pic>
        <p:nvPicPr>
          <p:cNvPr id="33794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/>
          <a:srcRect/>
          <a:stretch>
            <a:fillRect/>
          </a:stretch>
        </p:blipFill>
        <p:spPr>
          <a:xfrm>
            <a:off x="179388" y="534988"/>
            <a:ext cx="4537075" cy="4765675"/>
          </a:xfrm>
        </p:spPr>
      </p:pic>
      <p:pic>
        <p:nvPicPr>
          <p:cNvPr id="33795" name="Picture 3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3"/>
          <a:srcRect/>
          <a:stretch>
            <a:fillRect/>
          </a:stretch>
        </p:blipFill>
        <p:spPr>
          <a:xfrm>
            <a:off x="4932363" y="692150"/>
            <a:ext cx="4040187" cy="45386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188" y="549275"/>
            <a:ext cx="7921625" cy="60928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i="1" dirty="0">
                <a:latin typeface="+mn-lt"/>
              </a:rPr>
              <a:t> 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Расшифруйте 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ребусы</a:t>
            </a:r>
            <a:endParaRPr lang="ru-RU" sz="2000" dirty="0">
              <a:solidFill>
                <a:schemeClr val="bg2">
                  <a:lumMod val="50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i="1" dirty="0">
                <a:latin typeface="+mn-lt"/>
              </a:rPr>
              <a:t> </a:t>
            </a:r>
            <a:endParaRPr lang="ru-RU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+mn-lt"/>
              </a:rPr>
              <a:t>ЛОБ + 100ЛЕТ = ГУМАНОИД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+mn-lt"/>
              </a:rPr>
              <a:t>(чело + век = человек)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+mn-lt"/>
              </a:rPr>
              <a:t>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+mn-lt"/>
              </a:rPr>
              <a:t>ВОЛНОРЕЗ +ГЛАЗ = ПРОДУКТ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+mn-lt"/>
              </a:rPr>
              <a:t>(мол + око = молоко)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+mn-lt"/>
              </a:rPr>
              <a:t>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+mn-lt"/>
              </a:rPr>
              <a:t>ЗАОСТРЕННАЯ ПАЛКА + МУЖСКОЙ ГОЛОС + СОЮЗ = ПРОДУКТ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+mn-lt"/>
              </a:rPr>
              <a:t>(кол +бас +а = колбаса)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+mn-lt"/>
              </a:rPr>
              <a:t>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+mn-lt"/>
              </a:rPr>
              <a:t>МОРСКОЕ ПРОСТРАНСТВО, ДАЛЕКО ЗАХОДЯЩЕЕ НА СУШУ + СОЮЗ + 6Я БУКВА РУССКОГО АЛФАВИТА = ХОЛОДНАЯ РЫБНАЯ ЗАКУСКА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+mn-lt"/>
              </a:rPr>
              <a:t>(залив + но + е = заливное)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642938"/>
          </a:xfrm>
        </p:spPr>
        <p:txBody>
          <a:bodyPr>
            <a:normAutofit fontScale="90000"/>
          </a:bodyPr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Сведения 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 </a:t>
            </a: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школе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57200" y="549275"/>
            <a:ext cx="8258175" cy="5094288"/>
          </a:xfrm>
        </p:spPr>
        <p:txBody>
          <a:bodyPr rtlCol="0">
            <a:normAutofit/>
          </a:bodyPr>
          <a:lstStyle/>
          <a:p>
            <a:pPr indent="-182880" algn="just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Arial" pitchFamily="34" charset="0"/>
              <a:buNone/>
              <a:defRPr/>
            </a:pPr>
            <a:r>
              <a:rPr lang="ru-RU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</a:p>
          <a:p>
            <a:pPr indent="-18288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Arial" pitchFamily="34" charset="0"/>
              <a:buNone/>
              <a:defRPr/>
            </a:pPr>
            <a:endParaRPr lang="ru-RU" i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indent="-182880" algn="just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Arial" pitchFamily="34" charset="0"/>
              <a:buNone/>
              <a:defRPr/>
            </a:pPr>
            <a:r>
              <a:rPr lang="ru-RU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Школа </a:t>
            </a:r>
            <a:r>
              <a:rPr lang="ru-RU" i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расположена  на  территории  женской  исправительной  колонии </a:t>
            </a:r>
            <a:r>
              <a:rPr lang="ru-RU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п. Ульяновка </a:t>
            </a:r>
            <a:r>
              <a:rPr lang="ru-RU" i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Тосненского района Ленинградской </a:t>
            </a:r>
            <a:r>
              <a:rPr lang="ru-RU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области с 1962 года.</a:t>
            </a:r>
          </a:p>
          <a:p>
            <a:pPr indent="-18288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Arial" pitchFamily="34" charset="0"/>
              <a:buNone/>
              <a:defRPr/>
            </a:pPr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18288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Arial" pitchFamily="34" charset="0"/>
              <a:buNone/>
              <a:defRPr/>
            </a:pPr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18288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Arial" pitchFamily="34" charset="0"/>
              <a:buNone/>
              <a:defRPr/>
            </a:pPr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18288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Arial" pitchFamily="34" charset="0"/>
              <a:buNone/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389" name="AutoShape 5" descr="IK-2%20Leningradskaya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ru-RU"/>
          </a:p>
        </p:txBody>
      </p:sp>
      <p:pic>
        <p:nvPicPr>
          <p:cNvPr id="16392" name="Picture 8" descr="IK-2%20Leningradskaya"/>
          <p:cNvPicPr>
            <a:picLocks noChangeAspect="1" noChangeArrowheads="1"/>
          </p:cNvPicPr>
          <p:nvPr/>
        </p:nvPicPr>
        <p:blipFill>
          <a:blip r:embed="rId3">
            <a:lum contrast="36000"/>
          </a:blip>
          <a:srcRect/>
          <a:stretch>
            <a:fillRect/>
          </a:stretch>
        </p:blipFill>
        <p:spPr bwMode="auto">
          <a:xfrm>
            <a:off x="2627313" y="2852738"/>
            <a:ext cx="3362325" cy="223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188" y="549275"/>
            <a:ext cx="7561262" cy="50165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i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Исправьте </a:t>
            </a:r>
            <a:r>
              <a:rPr lang="ru-RU" sz="3200" i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ошибки </a:t>
            </a:r>
            <a:endParaRPr lang="ru-RU" sz="3200" i="1" dirty="0">
              <a:solidFill>
                <a:schemeClr val="bg2">
                  <a:lumMod val="50000"/>
                </a:schemeClr>
              </a:solidFill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dirty="0">
              <a:solidFill>
                <a:schemeClr val="bg2">
                  <a:lumMod val="50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+mn-lt"/>
              </a:rPr>
              <a:t> Мешки сложили в кучу навоз. (на воз)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+mn-lt"/>
              </a:rPr>
              <a:t>У неё в глазах груздь</a:t>
            </a:r>
            <a:r>
              <a:rPr lang="ru-RU" sz="3200" dirty="0">
                <a:latin typeface="+mn-lt"/>
              </a:rPr>
              <a:t>.(грусть)</a:t>
            </a:r>
            <a:endParaRPr lang="ru-RU" sz="32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+mn-lt"/>
              </a:rPr>
              <a:t>Воду </a:t>
            </a:r>
            <a:r>
              <a:rPr lang="ru-RU" sz="3200" dirty="0">
                <a:latin typeface="+mn-lt"/>
              </a:rPr>
              <a:t>наливают в бочок</a:t>
            </a:r>
            <a:r>
              <a:rPr lang="ru-RU" sz="3200" dirty="0">
                <a:latin typeface="+mn-lt"/>
              </a:rPr>
              <a:t>. (в бочку)</a:t>
            </a:r>
            <a:endParaRPr lang="ru-RU" sz="32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+mn-lt"/>
              </a:rPr>
              <a:t>Он не выходил из дома с утками</a:t>
            </a:r>
            <a:r>
              <a:rPr lang="ru-RU" sz="3200" dirty="0">
                <a:latin typeface="+mn-lt"/>
              </a:rPr>
              <a:t>. (сутками)</a:t>
            </a:r>
            <a:endParaRPr lang="ru-RU" sz="32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+mn-lt"/>
              </a:rPr>
              <a:t>В районе сегодня съест животноводов</a:t>
            </a:r>
            <a:r>
              <a:rPr lang="ru-RU" sz="3200" dirty="0">
                <a:latin typeface="+mn-lt"/>
              </a:rPr>
              <a:t>. (съезд)</a:t>
            </a:r>
            <a:endParaRPr lang="ru-RU" sz="32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+mn-lt"/>
              </a:rPr>
              <a:t>Наполеон сеял рожь</a:t>
            </a:r>
            <a:r>
              <a:rPr lang="ru-RU" sz="3200" dirty="0">
                <a:latin typeface="+mn-lt"/>
              </a:rPr>
              <a:t>. (на поле он)</a:t>
            </a:r>
            <a:endParaRPr lang="ru-RU" sz="32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908720"/>
            <a:ext cx="7622232" cy="4534440"/>
          </a:xfrm>
        </p:spPr>
        <p:txBody>
          <a:bodyPr/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5400" dirty="0" smtClean="0"/>
              <a:t>Спасибо за внимание</a:t>
            </a:r>
            <a:endParaRPr lang="ru-RU" sz="5400" dirty="0"/>
          </a:p>
        </p:txBody>
      </p:sp>
      <p:pic>
        <p:nvPicPr>
          <p:cNvPr id="36866" name="Picture 4" descr="dobrot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57538" y="3289300"/>
            <a:ext cx="2927350" cy="287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642938" y="611188"/>
            <a:ext cx="7786687" cy="526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3200" i="1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200" b="1" i="1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4000" b="1" i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цели  внеклассной работы  по русскому языку</a:t>
            </a:r>
          </a:p>
          <a:p>
            <a:pPr algn="just" eaLnBrk="0" hangingPunct="0"/>
            <a:r>
              <a:rPr lang="ru-RU" sz="3200"/>
              <a:t>(подчинены общим целям образования)</a:t>
            </a:r>
            <a:endParaRPr lang="ru-RU" sz="32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buFontTx/>
              <a:buChar char="•"/>
            </a:pPr>
            <a:endParaRPr lang="ru-RU" sz="32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buFontTx/>
              <a:buChar char="•"/>
            </a:pPr>
            <a:r>
              <a:rPr lang="ru-RU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Развитие у обучающихся интереса </a:t>
            </a:r>
          </a:p>
          <a:p>
            <a:pPr algn="ctr" eaLnBrk="0" hangingPunct="0"/>
            <a:r>
              <a:rPr lang="ru-RU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 русскому языку как предмету</a:t>
            </a:r>
            <a:endParaRPr lang="ru-RU" sz="3200"/>
          </a:p>
          <a:p>
            <a:pPr algn="ctr" eaLnBrk="0" hangingPunct="0">
              <a:buFontTx/>
              <a:buChar char="•"/>
            </a:pPr>
            <a:r>
              <a:rPr lang="ru-RU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Создание условий для самоисправления </a:t>
            </a:r>
          </a:p>
          <a:p>
            <a:pPr algn="ctr" eaLnBrk="0" hangingPunct="0"/>
            <a:r>
              <a:rPr lang="ru-RU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осужденных средствами внеклассной </a:t>
            </a:r>
          </a:p>
          <a:p>
            <a:pPr algn="ctr" eaLnBrk="0" hangingPunct="0"/>
            <a:r>
              <a:rPr lang="ru-RU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работы в школе.  </a:t>
            </a:r>
          </a:p>
          <a:p>
            <a:pPr algn="just" eaLnBrk="0" hangingPunct="0"/>
            <a:endParaRPr lang="ru-RU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428625" y="357188"/>
            <a:ext cx="8143875" cy="612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28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задачи внеклассной работы</a:t>
            </a:r>
          </a:p>
          <a:p>
            <a:pPr algn="ctr"/>
            <a:r>
              <a:rPr lang="ru-RU" sz="28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по русскому языку</a:t>
            </a:r>
            <a:endParaRPr lang="ru-RU" sz="2800" i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 eaLnBrk="0" hangingPunct="0">
              <a:buFontTx/>
              <a:buChar char="•"/>
            </a:pPr>
            <a:r>
              <a:rPr lang="ru-RU" sz="2800">
                <a:latin typeface="Times New Roman" pitchFamily="18" charset="0"/>
                <a:cs typeface="Times New Roman" pitchFamily="18" charset="0"/>
              </a:rPr>
              <a:t>Углубление и расширение приобретаемых на уроках знаний;</a:t>
            </a:r>
            <a:endParaRPr lang="ru-RU" sz="2800"/>
          </a:p>
          <a:p>
            <a:pPr algn="just" eaLnBrk="0" hangingPunct="0">
              <a:buFontTx/>
              <a:buChar char="•"/>
            </a:pPr>
            <a:r>
              <a:rPr lang="ru-RU" sz="2800">
                <a:latin typeface="Times New Roman" pitchFamily="18" charset="0"/>
                <a:cs typeface="Times New Roman" pitchFamily="18" charset="0"/>
              </a:rPr>
              <a:t>Совершенствование навыков анализа различных факторов;</a:t>
            </a:r>
            <a:endParaRPr lang="ru-RU" sz="2800"/>
          </a:p>
          <a:p>
            <a:pPr algn="just" eaLnBrk="0" hangingPunct="0">
              <a:buFontTx/>
              <a:buChar char="•"/>
            </a:pPr>
            <a:r>
              <a:rPr lang="ru-RU" sz="2800">
                <a:latin typeface="Times New Roman" pitchFamily="18" charset="0"/>
                <a:cs typeface="Times New Roman" pitchFamily="18" charset="0"/>
              </a:rPr>
              <a:t>Приобщение к искусству; развитие и углубление их эстетической восприимчивости;</a:t>
            </a:r>
            <a:endParaRPr lang="ru-RU" sz="2800"/>
          </a:p>
          <a:p>
            <a:pPr algn="just" eaLnBrk="0" hangingPunct="0">
              <a:buFontTx/>
              <a:buChar char="•"/>
            </a:pPr>
            <a:r>
              <a:rPr lang="ru-RU" sz="2800">
                <a:latin typeface="Times New Roman" pitchFamily="18" charset="0"/>
                <a:cs typeface="Times New Roman" pitchFamily="18" charset="0"/>
              </a:rPr>
              <a:t>Развивать кругозор обучающихся, творческие способности;</a:t>
            </a:r>
            <a:endParaRPr lang="ru-RU" sz="2800"/>
          </a:p>
          <a:p>
            <a:pPr algn="just" eaLnBrk="0" hangingPunct="0">
              <a:buFontTx/>
              <a:buChar char="•"/>
            </a:pPr>
            <a:r>
              <a:rPr lang="ru-RU" sz="2800">
                <a:latin typeface="Times New Roman" pitchFamily="18" charset="0"/>
                <a:cs typeface="Times New Roman" pitchFamily="18" charset="0"/>
              </a:rPr>
              <a:t>Воспитывать общую языковую культуру обучающихся;</a:t>
            </a:r>
            <a:endParaRPr lang="ru-RU" sz="2800"/>
          </a:p>
          <a:p>
            <a:pPr algn="just" eaLnBrk="0" hangingPunct="0">
              <a:buFontTx/>
              <a:buChar char="•"/>
            </a:pPr>
            <a:r>
              <a:rPr lang="ru-RU" sz="2800">
                <a:latin typeface="Times New Roman" pitchFamily="18" charset="0"/>
                <a:cs typeface="Times New Roman" pitchFamily="18" charset="0"/>
              </a:rPr>
              <a:t>Воспитание трудолюбия и общественной активности обучающихся.</a:t>
            </a:r>
            <a:endParaRPr lang="ru-RU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571500" y="857250"/>
            <a:ext cx="8215313" cy="538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280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32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Основы построения внеклассной работы:</a:t>
            </a:r>
          </a:p>
          <a:p>
            <a:pPr algn="just" eaLnBrk="0" hangingPunct="0">
              <a:buFontTx/>
              <a:buChar char="•"/>
            </a:pPr>
            <a:r>
              <a:rPr lang="ru-RU" sz="2800">
                <a:latin typeface="Times New Roman" pitchFamily="18" charset="0"/>
                <a:cs typeface="Times New Roman" pitchFamily="18" charset="0"/>
              </a:rPr>
              <a:t> соотношение серьезного и занимательного во внеклассной работе;</a:t>
            </a:r>
            <a:endParaRPr lang="ru-RU" sz="2800"/>
          </a:p>
          <a:p>
            <a:pPr algn="just">
              <a:buFontTx/>
              <a:buChar char="•"/>
            </a:pPr>
            <a:r>
              <a:rPr lang="ru-RU" sz="2800">
                <a:latin typeface="Times New Roman" pitchFamily="18" charset="0"/>
                <a:cs typeface="Times New Roman" pitchFamily="18" charset="0"/>
              </a:rPr>
              <a:t> формирование ценностных ориентаций личности обучающихся-осужденных;</a:t>
            </a:r>
            <a:endParaRPr lang="ru-RU" sz="2800"/>
          </a:p>
          <a:p>
            <a:pPr algn="just" eaLnBrk="0" hangingPunct="0">
              <a:buFontTx/>
              <a:buChar char="•"/>
            </a:pPr>
            <a:r>
              <a:rPr lang="ru-RU" sz="2800">
                <a:latin typeface="Times New Roman" pitchFamily="18" charset="0"/>
                <a:cs typeface="Times New Roman" pitchFamily="18" charset="0"/>
              </a:rPr>
              <a:t> формирование комфортной психолого-педагогической среды;</a:t>
            </a:r>
            <a:endParaRPr lang="ru-RU" sz="2800"/>
          </a:p>
          <a:p>
            <a:pPr algn="just" eaLnBrk="0" hangingPunct="0">
              <a:buFontTx/>
              <a:buChar char="•"/>
            </a:pPr>
            <a:r>
              <a:rPr lang="ru-RU" sz="2800">
                <a:latin typeface="Times New Roman" pitchFamily="18" charset="0"/>
                <a:cs typeface="Times New Roman" pitchFamily="18" charset="0"/>
              </a:rPr>
              <a:t> оптимизация качества воспитательной работы образовательного учреждения, ее целостного единства с учебной работой;</a:t>
            </a:r>
            <a:endParaRPr lang="ru-RU" sz="2800"/>
          </a:p>
          <a:p>
            <a:pPr eaLnBrk="0" hangingPunct="0">
              <a:buFontTx/>
              <a:buChar char="•"/>
            </a:pPr>
            <a:r>
              <a:rPr lang="ru-RU" sz="2800">
                <a:latin typeface="Times New Roman" pitchFamily="18" charset="0"/>
                <a:cs typeface="Times New Roman" pitchFamily="18" charset="0"/>
              </a:rPr>
              <a:t> нейтрализация негативных факторов.</a:t>
            </a:r>
            <a:endParaRPr lang="ru-RU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Прямоугольник 2"/>
          <p:cNvSpPr>
            <a:spLocks noChangeArrowheads="1"/>
          </p:cNvSpPr>
          <p:nvPr/>
        </p:nvSpPr>
        <p:spPr bwMode="auto">
          <a:xfrm>
            <a:off x="785813" y="1643063"/>
            <a:ext cx="8001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9" name="Схема 8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285750" y="642938"/>
            <a:ext cx="8429625" cy="538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 sz="1200" b="1">
              <a:latin typeface="Calibri" pitchFamily="34" charset="0"/>
              <a:cs typeface="Times New Roman" pitchFamily="18" charset="0"/>
            </a:endParaRPr>
          </a:p>
          <a:p>
            <a:pPr algn="ctr"/>
            <a:r>
              <a: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Times New Roman" pitchFamily="18" charset="0"/>
              </a:rPr>
              <a:t>Этапы работы</a:t>
            </a:r>
          </a:p>
          <a:p>
            <a:endParaRPr lang="ru-RU" sz="2000" b="1">
              <a:latin typeface="Calibri" pitchFamily="34" charset="0"/>
              <a:cs typeface="Times New Roman" pitchFamily="18" charset="0"/>
            </a:endParaRPr>
          </a:p>
          <a:p>
            <a:pPr algn="ctr"/>
            <a:r>
              <a:rPr lang="ru-RU" sz="3200" b="1" i="1">
                <a:latin typeface="Calibri" pitchFamily="34" charset="0"/>
                <a:cs typeface="Times New Roman" pitchFamily="18" charset="0"/>
              </a:rPr>
              <a:t>Подготовительный этап</a:t>
            </a:r>
            <a:endParaRPr lang="ru-RU" sz="3200" i="1"/>
          </a:p>
          <a:p>
            <a:pPr algn="just" eaLnBrk="0" hangingPunct="0"/>
            <a:r>
              <a:rPr lang="ru-RU" sz="3200">
                <a:latin typeface="Calibri" pitchFamily="34" charset="0"/>
                <a:cs typeface="Times New Roman" pitchFamily="18" charset="0"/>
              </a:rPr>
              <a:t>           1. Сбор необходимого теоретического материала и анализ исходных данных.</a:t>
            </a:r>
          </a:p>
          <a:p>
            <a:pPr algn="just" eaLnBrk="0" hangingPunct="0"/>
            <a:endParaRPr lang="ru-RU" sz="3200"/>
          </a:p>
          <a:p>
            <a:pPr algn="just" eaLnBrk="0" hangingPunct="0"/>
            <a:r>
              <a:rPr lang="ru-RU" sz="3200">
                <a:latin typeface="Calibri" pitchFamily="34" charset="0"/>
                <a:cs typeface="Times New Roman" pitchFamily="18" charset="0"/>
              </a:rPr>
              <a:t>           2. Разработка вопросов стратегии и тактики реализации проекта.</a:t>
            </a:r>
          </a:p>
          <a:p>
            <a:pPr algn="just" eaLnBrk="0" hangingPunct="0"/>
            <a:endParaRPr lang="ru-RU" sz="3200"/>
          </a:p>
          <a:p>
            <a:pPr eaLnBrk="0" hangingPunct="0"/>
            <a:r>
              <a:rPr lang="ru-RU" sz="3200">
                <a:latin typeface="Calibri" pitchFamily="34" charset="0"/>
                <a:cs typeface="Times New Roman" pitchFamily="18" charset="0"/>
              </a:rPr>
              <a:t>          3. Распределение обязанностей.</a:t>
            </a:r>
            <a:endParaRPr lang="ru-RU" sz="3200"/>
          </a:p>
          <a:p>
            <a:pPr eaLnBrk="0" hangingPunct="0"/>
            <a:endParaRPr lang="ru-RU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28688" y="642938"/>
            <a:ext cx="6929437" cy="57546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/>
            <a:r>
              <a:rPr lang="ru-RU" sz="4000" b="1" i="1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Times New Roman" pitchFamily="18" charset="0"/>
              </a:rPr>
              <a:t>Основной этап</a:t>
            </a:r>
          </a:p>
          <a:p>
            <a:pPr algn="ctr" eaLnBrk="0" hangingPunct="0"/>
            <a:endParaRPr lang="ru-RU" sz="3600" i="1"/>
          </a:p>
          <a:p>
            <a:pPr algn="just" eaLnBrk="0" hangingPunct="0"/>
            <a:endParaRPr lang="ru-RU" sz="2800">
              <a:latin typeface="Calibri" pitchFamily="34" charset="0"/>
              <a:cs typeface="Times New Roman" pitchFamily="18" charset="0"/>
            </a:endParaRPr>
          </a:p>
          <a:p>
            <a:pPr algn="just" eaLnBrk="0" hangingPunct="0"/>
            <a:r>
              <a:rPr lang="ru-RU" sz="2800">
                <a:latin typeface="Calibri" pitchFamily="34" charset="0"/>
                <a:cs typeface="Times New Roman" pitchFamily="18" charset="0"/>
              </a:rPr>
              <a:t>           </a:t>
            </a:r>
            <a:r>
              <a:rPr lang="ru-RU" sz="3200">
                <a:latin typeface="Calibri" pitchFamily="34" charset="0"/>
                <a:cs typeface="Times New Roman" pitchFamily="18" charset="0"/>
              </a:rPr>
              <a:t>Проведение внеклассного мероприятия, приобщение к нему всех участников процесса.</a:t>
            </a:r>
          </a:p>
          <a:p>
            <a:pPr algn="just" eaLnBrk="0" hangingPunct="0"/>
            <a:endParaRPr lang="ru-RU" sz="2800">
              <a:latin typeface="Calibri" pitchFamily="34" charset="0"/>
              <a:cs typeface="Times New Roman" pitchFamily="18" charset="0"/>
            </a:endParaRPr>
          </a:p>
          <a:p>
            <a:pPr algn="just" eaLnBrk="0" hangingPunct="0"/>
            <a:endParaRPr lang="ru-RU" sz="2800">
              <a:latin typeface="Calibri" pitchFamily="34" charset="0"/>
              <a:cs typeface="Times New Roman" pitchFamily="18" charset="0"/>
            </a:endParaRPr>
          </a:p>
          <a:p>
            <a:pPr algn="just" eaLnBrk="0" hangingPunct="0"/>
            <a:endParaRPr lang="ru-RU" sz="2800">
              <a:latin typeface="Calibri" pitchFamily="34" charset="0"/>
              <a:cs typeface="Times New Roman" pitchFamily="18" charset="0"/>
            </a:endParaRPr>
          </a:p>
          <a:p>
            <a:pPr algn="just" eaLnBrk="0" hangingPunct="0"/>
            <a:endParaRPr lang="ru-RU" sz="2800">
              <a:latin typeface="Calibri" pitchFamily="34" charset="0"/>
              <a:cs typeface="Times New Roman" pitchFamily="18" charset="0"/>
            </a:endParaRPr>
          </a:p>
          <a:p>
            <a:pPr algn="just" eaLnBrk="0" hangingPunct="0"/>
            <a:endParaRPr lang="ru-RU" sz="2800">
              <a:latin typeface="Calibri" pitchFamily="34" charset="0"/>
              <a:cs typeface="Times New Roman" pitchFamily="18" charset="0"/>
            </a:endParaRPr>
          </a:p>
          <a:p>
            <a:pPr algn="just" eaLnBrk="0" hangingPunct="0"/>
            <a:endParaRPr lang="ru-RU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813" y="642938"/>
            <a:ext cx="7715250" cy="24923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/>
            <a:r>
              <a: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Times New Roman" pitchFamily="18" charset="0"/>
              </a:rPr>
              <a:t>Аналитически-коллекционный этап</a:t>
            </a:r>
          </a:p>
          <a:p>
            <a:pPr eaLnBrk="0" hangingPunct="0"/>
            <a:r>
              <a:rPr lang="ru-RU" sz="3600" i="1"/>
              <a:t> </a:t>
            </a:r>
          </a:p>
          <a:p>
            <a:pPr algn="just" eaLnBrk="0" hangingPunct="0">
              <a:buFontTx/>
              <a:buAutoNum type="arabicPeriod"/>
            </a:pPr>
            <a:r>
              <a:rPr lang="ru-RU" sz="2800">
                <a:latin typeface="Calibri" pitchFamily="34" charset="0"/>
                <a:cs typeface="Times New Roman" pitchFamily="18" charset="0"/>
              </a:rPr>
              <a:t>Подведение итогов.</a:t>
            </a:r>
          </a:p>
          <a:p>
            <a:pPr eaLnBrk="0" hangingPunct="0"/>
            <a:endParaRPr lang="ru-RU" sz="2800">
              <a:latin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800">
                <a:latin typeface="Calibri" pitchFamily="34" charset="0"/>
                <a:cs typeface="Times New Roman" pitchFamily="18" charset="0"/>
              </a:rPr>
              <a:t>2.   Тиражирование позитивных результатов.</a:t>
            </a:r>
            <a:r>
              <a:rPr lang="ru-RU" sz="28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1034</TotalTime>
  <Words>429</Words>
  <Application>Microsoft Office PowerPoint</Application>
  <PresentationFormat>Экран (4:3)</PresentationFormat>
  <Paragraphs>135</Paragraphs>
  <Slides>21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4</vt:i4>
      </vt:variant>
      <vt:variant>
        <vt:lpstr>Заголовки слайдов</vt:lpstr>
      </vt:variant>
      <vt:variant>
        <vt:i4>21</vt:i4>
      </vt:variant>
    </vt:vector>
  </HeadingPairs>
  <TitlesOfParts>
    <vt:vector size="31" baseType="lpstr">
      <vt:lpstr>Calibri</vt:lpstr>
      <vt:lpstr>Arial</vt:lpstr>
      <vt:lpstr>Georgia</vt:lpstr>
      <vt:lpstr>Times New Roman</vt:lpstr>
      <vt:lpstr>Wingdings</vt:lpstr>
      <vt:lpstr>Verdana</vt:lpstr>
      <vt:lpstr>Воздушный поток</vt:lpstr>
      <vt:lpstr>Воздушный поток</vt:lpstr>
      <vt:lpstr>Воздушный поток</vt:lpstr>
      <vt:lpstr>Воздушный 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ВНЕКЛАССНАЯ РАБОТА  ПО ЛИТЕРАТУРЕ  КАК СРЕДСТВО САМОИСПРАВЛЕНИЯ ОБУЧАЮЩИХСЯ-ОСУЖДЕННЫХ</dc:title>
  <cp:lastModifiedBy>User</cp:lastModifiedBy>
  <cp:revision>98</cp:revision>
  <dcterms:modified xsi:type="dcterms:W3CDTF">2020-04-20T13:45:50Z</dcterms:modified>
</cp:coreProperties>
</file>